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1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3BD"/>
    <a:srgbClr val="F4E9DE"/>
    <a:srgbClr val="DFBE9D"/>
    <a:srgbClr val="FFC9C9"/>
    <a:srgbClr val="FFECEC"/>
    <a:srgbClr val="FFABAB"/>
    <a:srgbClr val="E6D5F3"/>
    <a:srgbClr val="F6EFFB"/>
    <a:srgbClr val="E8D8F4"/>
    <a:srgbClr val="D6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3F3A-7C00-45F2-8B04-3C6D48C4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AD9F5-0542-4BC8-B54B-5A1DCF667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D867-4C8D-4A75-BAAA-2AD9FB6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1E96-0933-4FCD-B8DB-924477DB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2CCE-B53E-46B3-9B54-A8C2F0B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AFC9-F3BA-41CB-AFDB-ED1F415D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8D85-67A9-4458-B3AB-AA8896A9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F70D-05FA-4899-9343-B1D2FA91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C809-F33B-4A90-BDCB-F92E0188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8C73-784B-4A7D-9C8F-4E0DC5B2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36789-D856-4338-B96A-18D0CC59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C7DE8-81C6-42BC-BEC7-B6FDDAB7C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D3D1-7CA2-4351-AAC5-4B98DC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DB15-9DEE-4AFD-B165-5D108C7D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5063-2D76-416C-B0C8-43BCBCC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8B53-04F3-4C8C-B32D-1E38BF6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151E-99DB-42B1-92CE-C836C1A5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E588-FA7C-48C3-925A-D251F9FA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9024-53CA-4B2B-A6A3-AA8464F5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CB7D-2703-489E-A2DB-B2F3C092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3EC7-47B9-4E3E-B5C0-689A85D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34C5-C0C2-4D88-8A75-1D5A4972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1B46-B737-4F42-9130-C269F167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1A97-D3BD-4841-BF5F-3550A25D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0532-C7EA-4E3A-9820-7FE4D0F1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B565-B023-49A4-9BB7-6D6146A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9D77-E121-4836-8B6C-0AB2D0704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DF27-3B36-4157-8D1C-5163AC44F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C1B2-3C27-4E92-9A78-5B5F6AD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AC3B-73F0-4EA8-A4B6-458E0E04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629-735D-4917-B44E-C183668A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3B9F-3BCD-4E65-813A-E1833954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6AF4-F954-4559-B6AD-E1C81A5C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5191-8E66-449B-B341-E81D13B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E359A-8CD1-4F48-8032-18034F7A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9C52-0A4A-4261-BF8C-8B2E9FD04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B4B9-8A0B-4765-A177-D331509A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4CF2F-01B6-4234-8B71-E87B0A0C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858AA-8622-43E2-A309-4C0BF1A1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94B2-C4E6-44B9-A765-87213F4B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A5DA-8B2C-4944-A46A-C96E3D5F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F46A-E926-4DB8-BB09-E0D2893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227E8-825C-4F5F-B225-5BE729D2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EB30E-8850-4F78-96C4-906BA764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63E3-1573-4CAC-B602-6446DA3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2FD4F-4D66-4D93-9790-9CA845B5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870C-8431-45B6-B73A-F8FEF3E0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2CCF-EA8A-4B69-AF35-E57602FD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73AA-0397-4640-A9EA-51E1A8A7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0E3B-8407-49DD-8E0C-15480B4A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ABA8-51DC-4CD1-82D4-7AF558F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B719-6DCF-42FA-B657-789220CF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2397-D03F-4C4A-B35B-4528683A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BFF80-6FF6-4F58-84F9-2B9DD2CC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3BFA6-5B11-4768-A5A3-E3834DFF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0A4CC-DD4E-4C05-8A49-DE96DF97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F855-BCB6-4CE0-A437-61AEFA05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A308A-F689-42AD-816B-008BCFCF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30D27-1269-4615-A283-45AE3D4A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3EFAF-5895-4221-83F6-2134CB8F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F69F-0704-4F8C-845C-809FD3940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6FBB-95B2-4E9A-834D-6F1D6F77D754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2B5F-B7F1-4BCE-AEB4-F4F7047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9171-6268-4B7E-A69A-E5FADE1BD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940F-53C6-4030-84DA-D6E3E653D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3F5F7"/>
            </a:gs>
            <a:gs pos="0">
              <a:schemeClr val="bg1">
                <a:alpha val="46000"/>
              </a:schemeClr>
            </a:gs>
            <a:gs pos="100000">
              <a:schemeClr val="tx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9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CEFF4"/>
            </a:gs>
            <a:gs pos="0">
              <a:schemeClr val="bg1">
                <a:alpha val="46000"/>
              </a:schemeClr>
            </a:gs>
            <a:gs pos="100000">
              <a:srgbClr val="CFDA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2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3">
                <a:lumMod val="20000"/>
                <a:lumOff val="80000"/>
              </a:schemeClr>
            </a:gs>
            <a:gs pos="0">
              <a:schemeClr val="bg1">
                <a:alpha val="46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49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8F4E8"/>
            </a:gs>
            <a:gs pos="0">
              <a:srgbClr val="FCFAF5"/>
            </a:gs>
            <a:gs pos="100000">
              <a:srgbClr val="FCECB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28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DF2EA"/>
            </a:gs>
            <a:gs pos="0">
              <a:srgbClr val="FFFBF9"/>
            </a:gs>
            <a:gs pos="100000">
              <a:srgbClr val="FBE0C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7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FECEC"/>
            </a:gs>
            <a:gs pos="0">
              <a:schemeClr val="bg1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2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0F6EA"/>
            </a:gs>
            <a:gs pos="0">
              <a:srgbClr val="F8FAF4"/>
            </a:gs>
            <a:gs pos="100000">
              <a:srgbClr val="D8EA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26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6EFFB"/>
            </a:gs>
            <a:gs pos="0">
              <a:schemeClr val="bg1"/>
            </a:gs>
            <a:gs pos="100000">
              <a:srgbClr val="E6D5F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79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4E9DE"/>
            </a:gs>
            <a:gs pos="0">
              <a:schemeClr val="bg1"/>
            </a:gs>
            <a:gs pos="100000">
              <a:srgbClr val="E9D3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97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Havens (ROBERT COLLIE)</dc:creator>
  <cp:lastModifiedBy>Cameron Havens</cp:lastModifiedBy>
  <cp:revision>16</cp:revision>
  <dcterms:created xsi:type="dcterms:W3CDTF">2018-04-24T17:49:27Z</dcterms:created>
  <dcterms:modified xsi:type="dcterms:W3CDTF">2018-07-19T19:07:21Z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v-cahave@microsoft.com</vt:lpwstr>
  </property>
  <property fmtid="{D5CDD505-2E9C-101B-9397-08002B2CF9AE}" pid="5" name="MSIP_Label_f42aa342-8706-4288-bd11-ebb85995028c_SetDate">
    <vt:lpwstr>2018-04-24T18:26:34.3416642Z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