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it.ly/KamBash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lunk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azy Adm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Lazy Admin</a:t>
            </a:r>
          </a:p>
        </p:txBody>
      </p:sp>
      <p:sp>
        <p:nvSpPr>
          <p:cNvPr id="120" name="Create multiple local Splunk instanc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multiple local Splunk instances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cds</a:t>
            </a:r>
          </a:p>
        </p:txBody>
      </p:sp>
      <p:sp>
        <p:nvSpPr>
          <p:cNvPr id="147" name="Command used to quickly jump to your splunk inst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Command used to quickly jump to your splunk instance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Usage: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  <a:r>
              <a:t>$ cds &lt;splunk instance&gt;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lean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cleansplunk</a:t>
            </a:r>
          </a:p>
        </p:txBody>
      </p:sp>
      <p:sp>
        <p:nvSpPr>
          <p:cNvPr id="150" name="Command used to clean indexed data from splunk inst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used to clean indexed data from splunk instance</a:t>
            </a:r>
          </a:p>
          <a:p>
            <a:pPr/>
            <a:r>
              <a:t>Usage: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$ cleansplunk &lt;splunk instance&gt;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reate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createsplunk</a:t>
            </a:r>
          </a:p>
        </p:txBody>
      </p:sp>
      <p:sp>
        <p:nvSpPr>
          <p:cNvPr id="153" name="Command used to create your splunk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used to create your splunk deployment</a:t>
            </a:r>
          </a:p>
          <a:p>
            <a:pPr/>
            <a:r>
              <a:t>Usage: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$ createsplunk &lt;splunk instance&gt;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xpe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fixperm</a:t>
            </a:r>
          </a:p>
        </p:txBody>
      </p:sp>
      <p:sp>
        <p:nvSpPr>
          <p:cNvPr id="156" name="Command used to fix the permissions on your splunk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used to fix the permissions on your splunk deployment</a:t>
            </a:r>
          </a:p>
          <a:p>
            <a:pPr/>
            <a:r>
              <a:t>Usage: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$ addlic &lt;splunk instance&gt;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stap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listapps</a:t>
            </a:r>
          </a:p>
        </p:txBody>
      </p:sp>
      <p:sp>
        <p:nvSpPr>
          <p:cNvPr id="159" name="Command used to list the apps in your splunk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used to list the apps in your splunk deployment</a:t>
            </a:r>
          </a:p>
          <a:p>
            <a:pPr/>
            <a:r>
              <a:t>Usage: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$ listapps &lt;splunk instance&gt;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pen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opensplunk</a:t>
            </a:r>
          </a:p>
        </p:txBody>
      </p:sp>
      <p:sp>
        <p:nvSpPr>
          <p:cNvPr id="162" name="Shortcut to open your local splunk instance in your default brows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Shortcut to open your local splunk instance in your default browser</a:t>
            </a:r>
          </a:p>
          <a:p>
            <a:pPr/>
            <a:r>
              <a:t>Usage: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$ opensplunk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tart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restartsplunk</a:t>
            </a:r>
          </a:p>
        </p:txBody>
      </p:sp>
      <p:sp>
        <p:nvSpPr>
          <p:cNvPr id="165" name="Command used to restart your splunk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Command used to restart your splunk deployment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Usage: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  <a:r>
              <a:t>$ restartsplunk &lt;splunk instance&gt;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store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restoresplunk</a:t>
            </a:r>
          </a:p>
        </p:txBody>
      </p:sp>
      <p:sp>
        <p:nvSpPr>
          <p:cNvPr id="168" name="Command used to restore your /etc/apps directory in a new splunk deployment. You must run backupsplunk first before using this command. The restore command will copy the /etc/apps folder from the backed up instance (splunk_instance_archive.tgz) to the new splunk deployment (/opt/splunk/splunk_new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592"/>
            </a:pPr>
            <a:r>
              <a:t>Command used to restore your /etc/apps directory in a new splunk deployment. You must run </a:t>
            </a:r>
            <a:r>
              <a:rPr b="1"/>
              <a:t>backupsplunk</a:t>
            </a:r>
            <a:r>
              <a:t> first before using this command. The restore command will copy the /etc/apps folder from the backed up instance (splunk_instance_archive.tgz) to the new splunk deployment (/opt/splunk/splunk_new)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t>Usage: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592">
                <a:latin typeface="Courier"/>
                <a:ea typeface="Courier"/>
                <a:cs typeface="Courier"/>
                <a:sym typeface="Courier"/>
              </a:defRPr>
            </a:pPr>
            <a:r>
              <a:t>$ restoresplunk old new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592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73201">
              <a:spcBef>
                <a:spcPts val="3400"/>
              </a:spcBef>
              <a:buSzTx/>
              <a:buNone/>
              <a:defRPr sz="2592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m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rmsplunk</a:t>
            </a:r>
          </a:p>
        </p:txBody>
      </p:sp>
      <p:sp>
        <p:nvSpPr>
          <p:cNvPr id="171" name="Command used to remove your splunk deployment. Run backupsplunk &lt;splunk instance&gt; to backup your deployment’s /etc/apps directory before deleting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Command used to remove your splunk deployment. Run </a:t>
            </a:r>
            <a:r>
              <a:rPr b="1"/>
              <a:t>backupsplunk &lt;splunk instance&gt; </a:t>
            </a:r>
            <a:r>
              <a:t>to backup your deployment’s /etc/apps directory before deleting it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Usage: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  <a:r>
              <a:t>$ rmsplunk &lt;splunk instance&gt;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plunk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splunkspace</a:t>
            </a:r>
          </a:p>
        </p:txBody>
      </p:sp>
      <p:sp>
        <p:nvSpPr>
          <p:cNvPr id="174" name="Command used to show the disk used with your splunk deploy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used to show the disk used with your splunk deployments</a:t>
            </a:r>
          </a:p>
          <a:p>
            <a:pPr/>
            <a:r>
              <a:t>Usage: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$ splunkspace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ur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23" name="I created a simple method to create, upgrade and delete local Splunk instanc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created a simple method to create, upgrade and delete local Splunk instances</a:t>
            </a:r>
          </a:p>
          <a:p>
            <a:pPr/>
            <a:r>
              <a:t>Needed a way to simply backup and restore instances as well</a:t>
            </a:r>
          </a:p>
          <a:p>
            <a:pPr/>
            <a:r>
              <a:t>Added the ability to license local instances too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tart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startsplunk</a:t>
            </a:r>
          </a:p>
        </p:txBody>
      </p:sp>
      <p:sp>
        <p:nvSpPr>
          <p:cNvPr id="177" name="Command used to start your splunk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Command used to start your splunk deployment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Usage: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  <a:r>
              <a:t>$ startsplunk &lt;splunk instance&gt;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top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stopsplunk</a:t>
            </a:r>
          </a:p>
        </p:txBody>
      </p:sp>
      <p:sp>
        <p:nvSpPr>
          <p:cNvPr id="180" name="Command used to stop your splunk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Command used to stop your splunk deployment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Usage: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  <a:r>
              <a:t>$ stopsplunk &lt;splunk instance&gt;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pgrade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upgradesplunk</a:t>
            </a:r>
          </a:p>
        </p:txBody>
      </p:sp>
      <p:sp>
        <p:nvSpPr>
          <p:cNvPr id="183" name="Command used to upgrade your splunk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432"/>
            </a:pPr>
            <a:r>
              <a:t>Command used to upgrade your splunk deployment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Usage: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432">
                <a:latin typeface="Courier"/>
                <a:ea typeface="Courier"/>
                <a:cs typeface="Courier"/>
                <a:sym typeface="Courier"/>
              </a:defRPr>
            </a:pPr>
            <a:r>
              <a:t>$ upgradesplunk &lt;splunk instance&gt;</a:t>
            </a:r>
          </a:p>
          <a:p>
            <a:pPr marL="0" indent="0" algn="ctr" defTabSz="443991">
              <a:spcBef>
                <a:spcPts val="3100"/>
              </a:spcBef>
              <a:buSzTx/>
              <a:buNone/>
              <a:defRPr sz="2432">
                <a:latin typeface="Courier"/>
                <a:ea typeface="Courier"/>
                <a:cs typeface="Courier"/>
                <a:sym typeface="Courier"/>
              </a:defRPr>
            </a:pPr>
            <a:r>
              <a:t>*Pro Tip*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432">
                <a:latin typeface="Courier"/>
                <a:ea typeface="Courier"/>
                <a:cs typeface="Courier"/>
                <a:sym typeface="Courier"/>
              </a:defRPr>
            </a:pPr>
            <a:r>
              <a:t>If you run into permission issues, run the fixperm command to restore the </a:t>
            </a:r>
          </a:p>
          <a:p>
            <a:pPr marL="0" indent="0" defTabSz="443991">
              <a:spcBef>
                <a:spcPts val="3100"/>
              </a:spcBef>
              <a:buSzTx/>
              <a:buNone/>
              <a:defRPr sz="2432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43991">
              <a:spcBef>
                <a:spcPts val="3100"/>
              </a:spcBef>
              <a:buSzTx/>
              <a:buNone/>
              <a:defRPr sz="2432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vm(li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svm(list)</a:t>
            </a:r>
          </a:p>
        </p:txBody>
      </p:sp>
      <p:sp>
        <p:nvSpPr>
          <p:cNvPr id="186" name="SVM command has multiple subcommands. The list command shows all the splunk instances you have install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104"/>
            </a:pPr>
            <a:r>
              <a:t>SVM command has multiple subcommands. The </a:t>
            </a:r>
            <a:r>
              <a:rPr b="1"/>
              <a:t>list</a:t>
            </a:r>
            <a:r>
              <a:t> command shows all the splunk instances you have installed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Usage:</a:t>
            </a:r>
          </a:p>
          <a:p>
            <a:pPr marL="0" indent="0" defTabSz="566674">
              <a:spcBef>
                <a:spcPts val="4000"/>
              </a:spcBef>
              <a:buSzTx/>
              <a:buNone/>
              <a:defRPr sz="3104">
                <a:latin typeface="Courier"/>
                <a:ea typeface="Courier"/>
                <a:cs typeface="Courier"/>
                <a:sym typeface="Courier"/>
              </a:defRPr>
            </a:pPr>
            <a:r>
              <a:t>$ svm list</a:t>
            </a:r>
          </a:p>
          <a:p>
            <a:pPr marL="0" indent="0" defTabSz="566674">
              <a:spcBef>
                <a:spcPts val="4000"/>
              </a:spcBef>
              <a:buSzTx/>
              <a:buNone/>
              <a:defRPr sz="3104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66674">
              <a:spcBef>
                <a:spcPts val="4000"/>
              </a:spcBef>
              <a:buSzTx/>
              <a:buNone/>
              <a:defRPr sz="3104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vm(late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svm(latest)</a:t>
            </a:r>
          </a:p>
        </p:txBody>
      </p:sp>
      <p:sp>
        <p:nvSpPr>
          <p:cNvPr id="189" name="SVM command has multiple subcommands. The latest command shows the latest version of Splunk available for downloa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SVM command has multiple subcommands. The </a:t>
            </a:r>
            <a:r>
              <a:rPr b="1"/>
              <a:t>latest</a:t>
            </a:r>
            <a:r>
              <a:t> command shows the latest version of Splunk available for download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Usage: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  <a:r>
              <a:t>$ svm latest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vm(runn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svm(running)</a:t>
            </a:r>
          </a:p>
        </p:txBody>
      </p:sp>
      <p:sp>
        <p:nvSpPr>
          <p:cNvPr id="192" name="SVM command has multiple subcommands. The running command shows the running instances of splunk on your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SVM command has multiple subcommands. The </a:t>
            </a:r>
            <a:r>
              <a:rPr b="1"/>
              <a:t>running</a:t>
            </a:r>
            <a:r>
              <a:t> command shows the running instances of splunk on your laptop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Usage: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  <a:r>
              <a:t>$ svm running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</a:t>
            </a:r>
          </a:p>
        </p:txBody>
      </p:sp>
      <p:sp>
        <p:nvSpPr>
          <p:cNvPr id="126" name="Download sample bashrc file: https://bit.ly/KamBash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sample bashrc file: </a:t>
            </a:r>
            <a:r>
              <a:rPr u="sng">
                <a:hlinkClick r:id="rId2" invalidUrl="" action="" tgtFrame="" tooltip="" history="1" highlightClick="0" endSnd="0"/>
              </a:rPr>
              <a:t>https://bit.ly/KamBash</a:t>
            </a:r>
          </a:p>
          <a:p>
            <a:pPr/>
            <a:r>
              <a:t>Run this command: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sudo cat ~/Downloads/bash &gt;&gt; ~/.profile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lder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Folder Structure</a:t>
            </a:r>
          </a:p>
        </p:txBody>
      </p:sp>
      <p:sp>
        <p:nvSpPr>
          <p:cNvPr id="129" name="/opt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7359">
              <a:spcBef>
                <a:spcPts val="3300"/>
              </a:spcBef>
              <a:buSzTx/>
              <a:buNone/>
              <a:defRPr sz="2560">
                <a:latin typeface="Courier"/>
                <a:ea typeface="Courier"/>
                <a:cs typeface="Courier"/>
                <a:sym typeface="Courier"/>
              </a:defRPr>
            </a:pPr>
            <a:r>
              <a:t>/opt</a:t>
            </a:r>
          </a:p>
          <a:p>
            <a:pPr lvl="2" marL="0" indent="0" defTabSz="467359">
              <a:spcBef>
                <a:spcPts val="3300"/>
              </a:spcBef>
              <a:buSzTx/>
              <a:buNone/>
              <a:defRPr sz="2560">
                <a:latin typeface="Courier"/>
                <a:ea typeface="Courier"/>
                <a:cs typeface="Courier"/>
                <a:sym typeface="Courier"/>
              </a:defRPr>
            </a:pPr>
            <a:r>
              <a:t>    - splunk</a:t>
            </a:r>
          </a:p>
          <a:p>
            <a:pPr lvl="4" marL="0" indent="0" defTabSz="467359">
              <a:spcBef>
                <a:spcPts val="3300"/>
              </a:spcBef>
              <a:buSzTx/>
              <a:buNone/>
              <a:defRPr sz="2560">
                <a:latin typeface="Courier"/>
                <a:ea typeface="Courier"/>
                <a:cs typeface="Courier"/>
                <a:sym typeface="Courier"/>
              </a:defRPr>
            </a:pPr>
            <a:r>
              <a:t>          - - splunk_&lt;instance name&gt;</a:t>
            </a:r>
          </a:p>
          <a:p>
            <a:pPr lvl="4" marL="0" indent="0" algn="ctr" defTabSz="467359">
              <a:spcBef>
                <a:spcPts val="3300"/>
              </a:spcBef>
              <a:buSzTx/>
              <a:buNone/>
              <a:defRPr sz="2560"/>
            </a:pPr>
            <a:r>
              <a:t>* Pro Tip*</a:t>
            </a:r>
          </a:p>
          <a:p>
            <a:pPr lvl="4" marL="0" indent="0" defTabSz="467359">
              <a:spcBef>
                <a:spcPts val="3300"/>
              </a:spcBef>
              <a:buSzTx/>
              <a:buNone/>
              <a:defRPr sz="2560"/>
            </a:pPr>
            <a:r>
              <a:t>This folder structure should not be edited manually. The scripts look for instances named splunk_&lt;name&gt;; changing that naming convention will cause the scripts to stop working.</a:t>
            </a:r>
          </a:p>
          <a:p>
            <a:pPr lvl="4" marL="0" indent="0" defTabSz="467359">
              <a:spcBef>
                <a:spcPts val="3300"/>
              </a:spcBef>
              <a:buSzTx/>
              <a:buNone/>
              <a:defRPr sz="25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ydrate Splunk Upgra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Hydrate Splunk Upgrade </a:t>
            </a:r>
          </a:p>
        </p:txBody>
      </p:sp>
      <p:sp>
        <p:nvSpPr>
          <p:cNvPr id="132" name="1. Download latest .TGZ Splunk version from www.splunk.com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Download latest .TGZ Splunk version from </a:t>
            </a:r>
            <a:r>
              <a:rPr u="sng">
                <a:hlinkClick r:id="rId2" invalidUrl="" action="" tgtFrame="" tooltip="" history="1" highlightClick="0" endSnd="0"/>
              </a:rPr>
              <a:t>www.splunk.com</a:t>
            </a:r>
          </a:p>
          <a:p>
            <a:pPr marL="0" indent="0">
              <a:spcBef>
                <a:spcPts val="3200"/>
              </a:spcBef>
              <a:buSzTx/>
              <a:buNone/>
              <a:defRPr sz="2800"/>
            </a:pPr>
          </a:p>
          <a:p>
            <a:pPr marL="0" indent="0">
              <a:spcBef>
                <a:spcPts val="3200"/>
              </a:spcBef>
              <a:buSzTx/>
              <a:buNone/>
              <a:defRPr sz="2800"/>
            </a:pPr>
            <a:r>
              <a:t>2. Run the following command: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$ tar xvf ~/Downloads/splunk-&lt;version&gt;-&lt;release&gt;-darwin-64.tar -C /opt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dd Splunk Lice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Splunk License</a:t>
            </a:r>
          </a:p>
        </p:txBody>
      </p:sp>
      <p:sp>
        <p:nvSpPr>
          <p:cNvPr id="135" name="Update the $SPLUNK_LIC variable in your ~/.profile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9148">
              <a:spcBef>
                <a:spcPts val="3900"/>
              </a:spcBef>
              <a:buSzTx/>
              <a:buNone/>
              <a:defRPr sz="3008"/>
            </a:pPr>
            <a:r>
              <a:t>Update the $SPLUNK_LIC variable in your ~/.profile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  <a:r>
              <a:t>export SPLUNK_LIC = /path/to/your/splunk_lic_folder</a:t>
            </a:r>
          </a:p>
          <a:p>
            <a:pPr marL="0" indent="0" algn="ctr" defTabSz="549148">
              <a:spcBef>
                <a:spcPts val="3900"/>
              </a:spcBef>
              <a:buSzTx/>
              <a:buNone/>
              <a:defRPr sz="3008"/>
            </a:pPr>
            <a:r>
              <a:t>*Pro Tip*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/>
            </a:pPr>
            <a:r>
              <a:t>Only keep the latest </a:t>
            </a:r>
            <a:r>
              <a:rPr b="1" u="sng"/>
              <a:t>Splunk_Enterprise_NFR_&lt;Q&gt;&lt;FY&gt;.lic </a:t>
            </a:r>
            <a:r>
              <a:t>file in your </a:t>
            </a:r>
            <a:r>
              <a:rPr b="1"/>
              <a:t>SPLUNK_LIC</a:t>
            </a:r>
            <a:r>
              <a:t> folder.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st of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of Commands</a:t>
            </a:r>
          </a:p>
        </p:txBody>
      </p:sp>
      <p:graphicFrame>
        <p:nvGraphicFramePr>
          <p:cNvPr id="138" name="Table"/>
          <p:cNvGraphicFramePr/>
          <p:nvPr/>
        </p:nvGraphicFramePr>
        <p:xfrm>
          <a:off x="952500" y="1885950"/>
          <a:ext cx="11099800" cy="6286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2774950"/>
                <a:gridCol w="2774950"/>
                <a:gridCol w="2774950"/>
                <a:gridCol w="2774950"/>
              </a:tblGrid>
              <a:tr h="125730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Helvetica Neue"/>
                        </a:rPr>
                        <a:t>addlic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Helvetica Neue"/>
                        </a:rPr>
                        <a:t>fixperm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Helvetica Neue"/>
                        </a:rPr>
                        <a:t>rmsplunk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b="1" sz="2200">
                          <a:sym typeface="Helvetica Neue"/>
                        </a:rPr>
                        <a:t>svm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solidFill>
                      <a:srgbClr val="D6D5D5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backupsplunk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listapps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splunkspace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- latest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solidFill>
                      <a:srgbClr val="D6D5D5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cds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opensplunk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startsplunk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- list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solidFill>
                      <a:srgbClr val="D6D5D5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cleansplunk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restartsplunk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stopsplunk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- running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solidFill>
                      <a:srgbClr val="D6D5D5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createsplunk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restoresplunk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upgradesplunk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ddl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addlic</a:t>
            </a:r>
          </a:p>
        </p:txBody>
      </p:sp>
      <p:sp>
        <p:nvSpPr>
          <p:cNvPr id="141" name="Command used to add license to your splunk 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Command used to add license to your splunk deployment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Usage: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  <a:r>
              <a:t>$ addlic &lt;splunk instance&gt;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ackupsplu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backupsplunk</a:t>
            </a:r>
          </a:p>
        </p:txBody>
      </p:sp>
      <p:sp>
        <p:nvSpPr>
          <p:cNvPr id="144" name="Command used to backup your splunk etc/apps folder and places the .tgz file in your $SPLUNK_HOME (/opt/splunk)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Command used to backup your splunk etc/apps folder and places the .tgz file in your $SPLUNK_HOME (/opt/splunk) directory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Usage: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  <a:r>
              <a:t>$ backupsplunk &lt;splunk instance&gt;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549148">
              <a:spcBef>
                <a:spcPts val="3900"/>
              </a:spcBef>
              <a:buSzTx/>
              <a:buNone/>
              <a:defRPr sz="3008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