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27432000"/>
  <p:notesSz cx="6858000" cy="9144000"/>
  <p:defaultTextStyle>
    <a:defPPr>
      <a:defRPr lang="en-US"/>
    </a:defPPr>
    <a:lvl1pPr marL="0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1306266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-256" y="2496"/>
      </p:cViewPr>
      <p:guideLst>
        <p:guide orient="horz" pos="86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521706"/>
            <a:ext cx="155448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5544800"/>
            <a:ext cx="128016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099" y="1466853"/>
            <a:ext cx="3086101" cy="31203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2" y="1466853"/>
            <a:ext cx="8953501" cy="31203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9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2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7" y="17627601"/>
            <a:ext cx="15544800" cy="544830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7" y="11626856"/>
            <a:ext cx="15544800" cy="6000747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8534402"/>
            <a:ext cx="6019800" cy="24136353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1" y="8534402"/>
            <a:ext cx="6019800" cy="24136353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2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98552"/>
            <a:ext cx="164592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6140451"/>
            <a:ext cx="8080376" cy="2559048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8699499"/>
            <a:ext cx="8080376" cy="15805152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6140451"/>
            <a:ext cx="8083549" cy="2559048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8699499"/>
            <a:ext cx="8083549" cy="15805152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092201"/>
            <a:ext cx="6016627" cy="464820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1092203"/>
            <a:ext cx="10223501" cy="23412453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5740403"/>
            <a:ext cx="6016627" cy="18764253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9202402"/>
            <a:ext cx="10972800" cy="2266953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2451099"/>
            <a:ext cx="10972800" cy="1645920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21469355"/>
            <a:ext cx="10972800" cy="3219447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098552"/>
            <a:ext cx="16459200" cy="45720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400805"/>
            <a:ext cx="16459200" cy="18103851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25425404"/>
            <a:ext cx="4267200" cy="1460499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0942E-D632-7A43-9811-796D6E580D18}" type="datetimeFigureOut">
              <a:rPr lang="en-US" smtClean="0"/>
              <a:t>4/27/15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25425404"/>
            <a:ext cx="5791200" cy="1460499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25425404"/>
            <a:ext cx="4267200" cy="1460499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EA61-38F0-9A45-BDB1-BB9AA905A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66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1306266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1306266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1306266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1306266" rtl="0" eaLnBrk="1" latinLnBrk="0" hangingPunct="1">
        <a:spcBef>
          <a:spcPct val="20000"/>
        </a:spcBef>
        <a:buFont typeface="Arial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1306266" rtl="0" eaLnBrk="1" latinLnBrk="0" hangingPunct="1">
        <a:spcBef>
          <a:spcPct val="20000"/>
        </a:spcBef>
        <a:buFont typeface="Arial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1306266" rtl="0" eaLnBrk="1" latinLnBrk="0" hangingPunct="1">
        <a:spcBef>
          <a:spcPct val="20000"/>
        </a:spcBef>
        <a:buFont typeface="Arial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1306266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552446"/>
            <a:ext cx="1828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53</a:t>
            </a:r>
            <a:r>
              <a:rPr lang="en-US" sz="3600" b="1" baseline="30000" dirty="0"/>
              <a:t>rd</a:t>
            </a:r>
            <a:r>
              <a:rPr lang="en-US" sz="3600" b="1" dirty="0"/>
              <a:t> </a:t>
            </a:r>
            <a:r>
              <a:rPr lang="en-US" sz="3600" b="1" dirty="0" smtClean="0"/>
              <a:t> CESASC Annual Convention Banquet Gala Program</a:t>
            </a:r>
          </a:p>
          <a:p>
            <a:pPr algn="ctr"/>
            <a:r>
              <a:rPr lang="zh-CN" altLang="en-US" sz="3600" b="1" dirty="0"/>
              <a:t>南加州中華科工學會第</a:t>
            </a:r>
            <a:r>
              <a:rPr lang="en-US" sz="3600" b="1" dirty="0"/>
              <a:t>53</a:t>
            </a:r>
            <a:r>
              <a:rPr lang="zh-CN" altLang="en-US" sz="3600" b="1" dirty="0"/>
              <a:t>屆年會晚宴</a:t>
            </a:r>
            <a:endParaRPr lang="en-US" sz="3600" b="1" dirty="0" smtClean="0"/>
          </a:p>
          <a:p>
            <a:pPr algn="ctr"/>
            <a:r>
              <a:rPr lang="en-US" sz="3600" dirty="0"/>
              <a:t>5</a:t>
            </a:r>
            <a:r>
              <a:rPr lang="en-US" sz="3600" dirty="0" smtClean="0"/>
              <a:t>:</a:t>
            </a:r>
            <a:r>
              <a:rPr lang="en-US" sz="3600" dirty="0"/>
              <a:t>3</a:t>
            </a:r>
            <a:r>
              <a:rPr lang="en-US" sz="3600" dirty="0" smtClean="0"/>
              <a:t>0 </a:t>
            </a:r>
            <a:r>
              <a:rPr lang="en-US" sz="3600" dirty="0"/>
              <a:t>p</a:t>
            </a:r>
            <a:r>
              <a:rPr lang="en-US" sz="3600" dirty="0" smtClean="0"/>
              <a:t>m </a:t>
            </a:r>
            <a:r>
              <a:rPr lang="en-US" sz="3600" dirty="0" smtClean="0">
                <a:effectLst/>
                <a:ea typeface="ＭＳ 明朝"/>
                <a:cs typeface="Times New Roman"/>
              </a:rPr>
              <a:t> –</a:t>
            </a:r>
            <a:r>
              <a:rPr lang="en-US" sz="3600" dirty="0" smtClean="0"/>
              <a:t>  9:</a:t>
            </a:r>
            <a:r>
              <a:rPr lang="en-US" sz="3600" dirty="0"/>
              <a:t>3</a:t>
            </a:r>
            <a:r>
              <a:rPr lang="en-US" sz="3600" dirty="0" smtClean="0"/>
              <a:t>0 pm, May 2, 2015, Cerritos Ballroom, </a:t>
            </a:r>
            <a:r>
              <a:rPr lang="en-US" sz="3600" dirty="0"/>
              <a:t>Sheraton Cerritos Hotel</a:t>
            </a:r>
            <a:r>
              <a:rPr lang="en-US" sz="3600" dirty="0" smtClean="0">
                <a:effectLst/>
              </a:rPr>
              <a:t> </a:t>
            </a:r>
            <a:endParaRPr lang="en-US" sz="3600" dirty="0"/>
          </a:p>
          <a:p>
            <a:pPr algn="ctr"/>
            <a:r>
              <a:rPr lang="en-US" sz="3600" b="1" cap="all" dirty="0" smtClean="0"/>
              <a:t>Theme: Pass </a:t>
            </a:r>
            <a:r>
              <a:rPr lang="en-US" sz="3600" b="1" cap="all" dirty="0"/>
              <a:t>on the baton to build a bright </a:t>
            </a:r>
            <a:r>
              <a:rPr lang="en-US" sz="3600" b="1" cap="all" dirty="0" smtClean="0"/>
              <a:t>future</a:t>
            </a:r>
            <a:endParaRPr lang="en-US" sz="3600" b="1" dirty="0"/>
          </a:p>
          <a:p>
            <a:pPr algn="ctr"/>
            <a:r>
              <a:rPr lang="zh-CN" altLang="en-US" sz="3600" b="1" dirty="0" smtClean="0"/>
              <a:t>主題：</a:t>
            </a:r>
            <a:r>
              <a:rPr lang="zh-CN" altLang="en-US" sz="3600" b="1" dirty="0"/>
              <a:t>薪火相傳，</a:t>
            </a:r>
            <a:r>
              <a:rPr lang="zh-CN" altLang="en-US" sz="3600" b="1" dirty="0" smtClean="0"/>
              <a:t>共創輝煌</a:t>
            </a:r>
            <a:endParaRPr lang="en-US" sz="36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98175"/>
              </p:ext>
            </p:extLst>
          </p:nvPr>
        </p:nvGraphicFramePr>
        <p:xfrm>
          <a:off x="774893" y="7584299"/>
          <a:ext cx="16669305" cy="9831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211"/>
                <a:gridCol w="7437547"/>
                <a:gridCol w="7437547"/>
              </a:tblGrid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5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:</a:t>
                      </a:r>
                      <a:r>
                        <a:rPr lang="en-US" sz="2400" dirty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30 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Registration &amp; Check-in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76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6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:</a:t>
                      </a:r>
                      <a:r>
                        <a:rPr lang="en-US" sz="2400" dirty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00 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Banquet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Gala</a:t>
                      </a:r>
                      <a:endParaRPr lang="en-US" sz="2400" dirty="0" smtClean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13062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MCs: Dr.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Yue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Rong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&amp; Dr. Cindy Lin 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6:05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Welcome Remarks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13062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Dr.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Dankai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Liu</a:t>
                      </a:r>
                    </a:p>
                  </a:txBody>
                  <a:tcPr marL="68580" marR="68580" marT="0" marB="0"/>
                </a:tc>
              </a:tr>
              <a:tr h="818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6:10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Elected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Official Dignitary Speech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Mr. Edward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Chau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, California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State Assembly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Member </a:t>
                      </a:r>
                      <a:endParaRPr lang="en-US" sz="2400" baseline="0" dirty="0" smtClean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Ms. Carol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Chen, Mayor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of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Cerritos 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812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6:20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Entertainment I – Children’s Choir</a:t>
                      </a:r>
                      <a:endParaRPr lang="en-US" sz="51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13062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Los Angeles Glory Star Children’s Choir 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6:45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Dinner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and Student Award Presentation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Mr.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Yiu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man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So &amp; Dr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.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Zhaofeng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Huang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:35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Achievement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Award Presentation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Dr.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Dankai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Liu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&amp; Dr.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Liping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Yan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7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:50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Evening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Keynote Speech</a:t>
                      </a:r>
                    </a:p>
                    <a:p>
                      <a:pPr marL="0" marR="0" indent="0" algn="ctr" defTabSz="13062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“Sustainability as a New Science” 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Prof. James Liao</a:t>
                      </a: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8: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10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Award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Acceptance Speech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Dr. Allen Chao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8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: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20 pm</a:t>
                      </a:r>
                      <a:endParaRPr lang="en-US" sz="2400" baseline="0" dirty="0" smtClean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Award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Acceptance Speech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Mr. Charlie Woo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8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:30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Art Auction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Mr.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Yiuman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So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8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:40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13062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Entertainment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II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– Violin</a:t>
                      </a:r>
                      <a:endParaRPr lang="en-US" sz="2400" dirty="0" smtClean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13062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Ms. Chen Zhang 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8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:45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pm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New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Board Members Installation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Ms. Judy 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Chu,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US 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Congress 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Woman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8:55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President-Elect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Speech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Dr.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Yue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</a:t>
                      </a:r>
                      <a:r>
                        <a:rPr lang="en-US" sz="2400" baseline="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Rong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60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9</a:t>
                      </a: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: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00 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pm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Closing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Remarks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Dr. </a:t>
                      </a:r>
                      <a:r>
                        <a:rPr lang="en-US" sz="2400" dirty="0" err="1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Dankai</a:t>
                      </a:r>
                      <a:r>
                        <a:rPr lang="en-US" sz="2400" baseline="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 Liu</a:t>
                      </a:r>
                      <a:endParaRPr lang="en-US" sz="24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9" descr="CESASC_Logo_Color_2011 -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152" y="1467423"/>
            <a:ext cx="2191958" cy="209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379110" y="1961322"/>
            <a:ext cx="128817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Chinese-American Engineers &amp; Scientists Association of Southern California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3200" b="1" dirty="0" smtClean="0"/>
              <a:t>CESASC</a:t>
            </a:r>
            <a:r>
              <a:rPr lang="en-US" sz="3200" dirty="0" smtClean="0"/>
              <a:t> </a:t>
            </a:r>
            <a:r>
              <a:rPr lang="zh-CN" altLang="en-US" sz="3200" b="1" dirty="0" smtClean="0"/>
              <a:t>南加州中華科工學會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985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269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Su</dc:creator>
  <cp:lastModifiedBy>hui su</cp:lastModifiedBy>
  <cp:revision>24</cp:revision>
  <dcterms:created xsi:type="dcterms:W3CDTF">2015-04-20T00:35:31Z</dcterms:created>
  <dcterms:modified xsi:type="dcterms:W3CDTF">2015-04-28T00:17:32Z</dcterms:modified>
</cp:coreProperties>
</file>