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5EA12-6262-46FB-ABCE-ED4DAFE99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sobre las características de los usuarios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FF6F6C-A70E-4AB1-9EF0-4861B5FC3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25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5824-2C79-4113-9FD3-76465163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todos los usuarios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BAF545-A95B-4359-A589-A1BA727F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238" y="2603500"/>
            <a:ext cx="7257836" cy="3416300"/>
          </a:xfrm>
        </p:spPr>
      </p:pic>
    </p:spTree>
    <p:extLst>
      <p:ext uri="{BB962C8B-B14F-4D97-AF65-F5344CB8AC3E}">
        <p14:creationId xmlns:p14="http://schemas.microsoft.com/office/powerpoint/2010/main" val="14859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B59E-8603-4FD4-8BE1-6C4FC114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los datos del usuario con ID 96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8E7E3A-62BF-4AFC-BBDA-CAAE19F4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El usuario con ID 96 ha realizado un total de 25 transacciones superando el objetivo anual de 10 transacciones.</a:t>
            </a:r>
          </a:p>
          <a:p>
            <a:r>
              <a:rPr lang="es-ES" dirty="0"/>
              <a:t>Es residente de Estados Unidos de la ciudad de Auburn del estado de Maine</a:t>
            </a:r>
          </a:p>
          <a:p>
            <a:r>
              <a:rPr lang="es-ES" dirty="0"/>
              <a:t>El producto más barato que ha comprado es </a:t>
            </a:r>
            <a:r>
              <a:rPr lang="es-ES" dirty="0" err="1"/>
              <a:t>Tarly</a:t>
            </a:r>
            <a:r>
              <a:rPr lang="es-ES" dirty="0"/>
              <a:t> Stark y el más caro </a:t>
            </a:r>
            <a:r>
              <a:rPr lang="es-ES" dirty="0" err="1"/>
              <a:t>Winterfell</a:t>
            </a:r>
            <a:endParaRPr lang="es-ES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09BDAF8-1B23-455E-95AE-9BDE9D18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618" y="1826812"/>
            <a:ext cx="6707913" cy="3204375"/>
          </a:xfrm>
        </p:spPr>
      </p:pic>
    </p:spTree>
    <p:extLst>
      <p:ext uri="{BB962C8B-B14F-4D97-AF65-F5344CB8AC3E}">
        <p14:creationId xmlns:p14="http://schemas.microsoft.com/office/powerpoint/2010/main" val="291404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{CFB13774-76F2-418C-8030-E4D4567BC54F}tf02900722</Template>
  <TotalTime>7</TotalTime>
  <Words>70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Sala de reuniones Ion</vt:lpstr>
      <vt:lpstr>Análisis sobre las características de los usuarios</vt:lpstr>
      <vt:lpstr>Análisis de todos los usuarios</vt:lpstr>
      <vt:lpstr>Análisis de los datos del usuario con ID 96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sobre las características de los usuarios</dc:title>
  <dc:creator>Isanagui Rojas</dc:creator>
  <cp:lastModifiedBy>Isanagui Rojas</cp:lastModifiedBy>
  <cp:revision>2</cp:revision>
  <dcterms:created xsi:type="dcterms:W3CDTF">2025-02-13T21:07:55Z</dcterms:created>
  <dcterms:modified xsi:type="dcterms:W3CDTF">2025-02-13T21:15:53Z</dcterms:modified>
</cp:coreProperties>
</file>