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83" r:id="rId26"/>
    <p:sldId id="284" r:id="rId27"/>
    <p:sldId id="285" r:id="rId28"/>
    <p:sldId id="269"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s Gusev" initials="DG" lastIdx="2" clrIdx="0">
    <p:extLst>
      <p:ext uri="{19B8F6BF-5375-455C-9EA6-DF929625EA0E}">
        <p15:presenceInfo xmlns:p15="http://schemas.microsoft.com/office/powerpoint/2012/main" userId="7c06bef5f756bfe0" providerId="Windows Live"/>
      </p:ext>
    </p:extLst>
  </p:cmAuthor>
  <p:cmAuthor id="2" name="somebody nobody" initials="sn" lastIdx="7" clrIdx="1">
    <p:extLst>
      <p:ext uri="{19B8F6BF-5375-455C-9EA6-DF929625EA0E}">
        <p15:presenceInfo xmlns:p15="http://schemas.microsoft.com/office/powerpoint/2012/main" userId="0a7f4b1809e3bc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ebody nobody" userId="0a7f4b1809e3bcd8" providerId="Windows Live" clId="Web-{701B1E81-3C55-49B3-8205-D338B60EDBE9}"/>
    <pc:docChg chg="addSld modSld">
      <pc:chgData name="somebody nobody" userId="0a7f4b1809e3bcd8" providerId="Windows Live" clId="Web-{701B1E81-3C55-49B3-8205-D338B60EDBE9}" dt="2018-06-13T07:32:37.200" v="1024" actId="20577"/>
      <pc:docMkLst>
        <pc:docMk/>
      </pc:docMkLst>
      <pc:sldChg chg="delSp modSp add replId">
        <pc:chgData name="somebody nobody" userId="0a7f4b1809e3bcd8" providerId="Windows Live" clId="Web-{701B1E81-3C55-49B3-8205-D338B60EDBE9}" dt="2018-06-13T07:32:37.200" v="1024" actId="20577"/>
        <pc:sldMkLst>
          <pc:docMk/>
          <pc:sldMk cId="3162866685" sldId="280"/>
        </pc:sldMkLst>
        <pc:spChg chg="del mod">
          <ac:chgData name="somebody nobody" userId="0a7f4b1809e3bcd8" providerId="Windows Live" clId="Web-{701B1E81-3C55-49B3-8205-D338B60EDBE9}" dt="2018-06-13T05:50:18.635" v="27" actId="20577"/>
          <ac:spMkLst>
            <pc:docMk/>
            <pc:sldMk cId="3162866685" sldId="280"/>
            <ac:spMk id="2" creationId="{EB737E9A-EDBB-4438-AE2B-55FB7BFB4A6D}"/>
          </ac:spMkLst>
        </pc:spChg>
        <pc:spChg chg="mod">
          <ac:chgData name="somebody nobody" userId="0a7f4b1809e3bcd8" providerId="Windows Live" clId="Web-{701B1E81-3C55-49B3-8205-D338B60EDBE9}" dt="2018-06-13T07:32:37.200" v="1024" actId="20577"/>
          <ac:spMkLst>
            <pc:docMk/>
            <pc:sldMk cId="3162866685" sldId="280"/>
            <ac:spMk id="11" creationId="{22E089B5-2594-4878-9041-EB9707BDD63A}"/>
          </ac:spMkLst>
        </pc:spChg>
        <pc:spChg chg="del mod">
          <ac:chgData name="somebody nobody" userId="0a7f4b1809e3bcd8" providerId="Windows Live" clId="Web-{701B1E81-3C55-49B3-8205-D338B60EDBE9}" dt="2018-06-13T05:50:21.185" v="28" actId="20577"/>
          <ac:spMkLst>
            <pc:docMk/>
            <pc:sldMk cId="3162866685" sldId="280"/>
            <ac:spMk id="14" creationId="{12F4A294-EC80-442E-A253-6F3745F54E39}"/>
          </ac:spMkLst>
        </pc:spChg>
        <pc:spChg chg="del">
          <ac:chgData name="somebody nobody" userId="0a7f4b1809e3bcd8" providerId="Windows Live" clId="Web-{701B1E81-3C55-49B3-8205-D338B60EDBE9}" dt="2018-06-13T05:50:09.922" v="22" actId="20577"/>
          <ac:spMkLst>
            <pc:docMk/>
            <pc:sldMk cId="3162866685" sldId="280"/>
            <ac:spMk id="19" creationId="{5C2E024B-5D66-43C6-80CD-768BB85FD637}"/>
          </ac:spMkLst>
        </pc:spChg>
        <pc:spChg chg="del">
          <ac:chgData name="somebody nobody" userId="0a7f4b1809e3bcd8" providerId="Windows Live" clId="Web-{701B1E81-3C55-49B3-8205-D338B60EDBE9}" dt="2018-06-13T05:50:01.020" v="16" actId="20577"/>
          <ac:spMkLst>
            <pc:docMk/>
            <pc:sldMk cId="3162866685" sldId="280"/>
            <ac:spMk id="22" creationId="{847EA826-156D-4B1A-B646-F3562753D44A}"/>
          </ac:spMkLst>
        </pc:spChg>
        <pc:spChg chg="del">
          <ac:chgData name="somebody nobody" userId="0a7f4b1809e3bcd8" providerId="Windows Live" clId="Web-{701B1E81-3C55-49B3-8205-D338B60EDBE9}" dt="2018-06-13T05:50:04.868" v="17" actId="20577"/>
          <ac:spMkLst>
            <pc:docMk/>
            <pc:sldMk cId="3162866685" sldId="280"/>
            <ac:spMk id="23" creationId="{3D08D355-97E5-4624-BDFB-E65AE2C89918}"/>
          </ac:spMkLst>
        </pc:spChg>
        <pc:spChg chg="del">
          <ac:chgData name="somebody nobody" userId="0a7f4b1809e3bcd8" providerId="Windows Live" clId="Web-{701B1E81-3C55-49B3-8205-D338B60EDBE9}" dt="2018-06-13T05:50:07.199" v="18" actId="20577"/>
          <ac:spMkLst>
            <pc:docMk/>
            <pc:sldMk cId="3162866685" sldId="280"/>
            <ac:spMk id="24" creationId="{E6900152-538E-47CE-AD3B-2A7A7DD6D236}"/>
          </ac:spMkLst>
        </pc:spChg>
        <pc:spChg chg="mod">
          <ac:chgData name="somebody nobody" userId="0a7f4b1809e3bcd8" providerId="Windows Live" clId="Web-{701B1E81-3C55-49B3-8205-D338B60EDBE9}" dt="2018-06-13T05:49:47.972" v="14" actId="20577"/>
          <ac:spMkLst>
            <pc:docMk/>
            <pc:sldMk cId="3162866685" sldId="280"/>
            <ac:spMk id="27" creationId="{C07009A2-19E4-46E5-B71B-F06BD3BA6F7E}"/>
          </ac:spMkLst>
        </pc:spChg>
        <pc:cxnChg chg="mod">
          <ac:chgData name="somebody nobody" userId="0a7f4b1809e3bcd8" providerId="Windows Live" clId="Web-{701B1E81-3C55-49B3-8205-D338B60EDBE9}" dt="2018-06-13T07:16:25.196" v="1021" actId="1076"/>
          <ac:cxnSpMkLst>
            <pc:docMk/>
            <pc:sldMk cId="3162866685" sldId="280"/>
            <ac:cxnSpMk id="4" creationId="{13CF3333-D79B-41CD-9BF7-FE8C700D5FC6}"/>
          </ac:cxnSpMkLst>
        </pc:cxnChg>
      </pc:sldChg>
    </pc:docChg>
  </pc:docChgLst>
  <pc:docChgLst>
    <pc:chgData name="somebody nobody" userId="0a7f4b1809e3bcd8" providerId="Windows Live" clId="Web-{80E99D37-F858-4A59-A6B5-554CA0D829AC}"/>
    <pc:docChg chg="modSld">
      <pc:chgData name="somebody nobody" userId="0a7f4b1809e3bcd8" providerId="Windows Live" clId="Web-{80E99D37-F858-4A59-A6B5-554CA0D829AC}" dt="2018-07-08T08:19:37.448" v="75" actId="20577"/>
      <pc:docMkLst>
        <pc:docMk/>
      </pc:docMkLst>
      <pc:sldChg chg="addSp modSp">
        <pc:chgData name="somebody nobody" userId="0a7f4b1809e3bcd8" providerId="Windows Live" clId="Web-{80E99D37-F858-4A59-A6B5-554CA0D829AC}" dt="2018-07-08T08:19:37.448" v="75" actId="20577"/>
        <pc:sldMkLst>
          <pc:docMk/>
          <pc:sldMk cId="1184462287" sldId="285"/>
        </pc:sldMkLst>
        <pc:spChg chg="add mod">
          <ac:chgData name="somebody nobody" userId="0a7f4b1809e3bcd8" providerId="Windows Live" clId="Web-{80E99D37-F858-4A59-A6B5-554CA0D829AC}" dt="2018-07-08T07:31:10.854" v="69" actId="20577"/>
          <ac:spMkLst>
            <pc:docMk/>
            <pc:sldMk cId="1184462287" sldId="285"/>
            <ac:spMk id="2" creationId="{00FF7C40-F8A3-44E9-AF23-4A4EA6DD411C}"/>
          </ac:spMkLst>
        </pc:spChg>
        <pc:spChg chg="mod">
          <ac:chgData name="somebody nobody" userId="0a7f4b1809e3bcd8" providerId="Windows Live" clId="Web-{80E99D37-F858-4A59-A6B5-554CA0D829AC}" dt="2018-07-08T08:19:37.448" v="75" actId="20577"/>
          <ac:spMkLst>
            <pc:docMk/>
            <pc:sldMk cId="1184462287" sldId="285"/>
            <ac:spMk id="27" creationId="{C07009A2-19E4-46E5-B71B-F06BD3BA6F7E}"/>
          </ac:spMkLst>
        </pc:spChg>
        <pc:picChg chg="mod">
          <ac:chgData name="somebody nobody" userId="0a7f4b1809e3bcd8" providerId="Windows Live" clId="Web-{80E99D37-F858-4A59-A6B5-554CA0D829AC}" dt="2018-07-08T07:29:53.807" v="57" actId="1076"/>
          <ac:picMkLst>
            <pc:docMk/>
            <pc:sldMk cId="1184462287" sldId="285"/>
            <ac:picMk id="4" creationId="{3DB83322-9A23-4505-8234-0AACA4D3801C}"/>
          </ac:picMkLst>
        </pc:picChg>
      </pc:sldChg>
    </pc:docChg>
  </pc:docChgLst>
  <pc:docChgLst>
    <pc:chgData name="Guest User" providerId="Windows Live" clId="Web-{C05AB7EB-4669-42DF-ABC4-3422E76A2CFA}"/>
    <pc:docChg chg="addSld modSld">
      <pc:chgData name="Guest User" userId="" providerId="Windows Live" clId="Web-{C05AB7EB-4669-42DF-ABC4-3422E76A2CFA}" dt="2018-05-24T09:39:00.576" v="26" actId="20577"/>
      <pc:docMkLst>
        <pc:docMk/>
      </pc:docMkLst>
      <pc:sldChg chg="modSp">
        <pc:chgData name="Guest User" userId="" providerId="Windows Live" clId="Web-{C05AB7EB-4669-42DF-ABC4-3422E76A2CFA}" dt="2018-05-24T09:37:21.307" v="18" actId="20577"/>
        <pc:sldMkLst>
          <pc:docMk/>
          <pc:sldMk cId="1977017106" sldId="266"/>
        </pc:sldMkLst>
        <pc:spChg chg="mod">
          <ac:chgData name="Guest User" userId="" providerId="Windows Live" clId="Web-{C05AB7EB-4669-42DF-ABC4-3422E76A2CFA}" dt="2018-05-24T09:37:21.307" v="18" actId="20577"/>
          <ac:spMkLst>
            <pc:docMk/>
            <pc:sldMk cId="1977017106" sldId="266"/>
            <ac:spMk id="27" creationId="{C07009A2-19E4-46E5-B71B-F06BD3BA6F7E}"/>
          </ac:spMkLst>
        </pc:spChg>
      </pc:sldChg>
      <pc:sldChg chg="modSp">
        <pc:chgData name="Guest User" userId="" providerId="Windows Live" clId="Web-{C05AB7EB-4669-42DF-ABC4-3422E76A2CFA}" dt="2018-05-24T09:36:40.681" v="6" actId="20577"/>
        <pc:sldMkLst>
          <pc:docMk/>
          <pc:sldMk cId="1642724578" sldId="268"/>
        </pc:sldMkLst>
        <pc:spChg chg="mod">
          <ac:chgData name="Guest User" userId="" providerId="Windows Live" clId="Web-{C05AB7EB-4669-42DF-ABC4-3422E76A2CFA}" dt="2018-05-24T09:36:40.681" v="6" actId="20577"/>
          <ac:spMkLst>
            <pc:docMk/>
            <pc:sldMk cId="1642724578" sldId="268"/>
            <ac:spMk id="27" creationId="{C07009A2-19E4-46E5-B71B-F06BD3BA6F7E}"/>
          </ac:spMkLst>
        </pc:spChg>
      </pc:sldChg>
      <pc:sldChg chg="modSp add replId">
        <pc:chgData name="Guest User" userId="" providerId="Windows Live" clId="Web-{C05AB7EB-4669-42DF-ABC4-3422E76A2CFA}" dt="2018-05-24T09:39:00.576" v="26" actId="20577"/>
        <pc:sldMkLst>
          <pc:docMk/>
          <pc:sldMk cId="2544673990" sldId="274"/>
        </pc:sldMkLst>
        <pc:spChg chg="mod">
          <ac:chgData name="Guest User" userId="" providerId="Windows Live" clId="Web-{C05AB7EB-4669-42DF-ABC4-3422E76A2CFA}" dt="2018-05-24T09:39:00.576" v="26" actId="20577"/>
          <ac:spMkLst>
            <pc:docMk/>
            <pc:sldMk cId="2544673990" sldId="274"/>
            <ac:spMk id="27" creationId="{C07009A2-19E4-46E5-B71B-F06BD3BA6F7E}"/>
          </ac:spMkLst>
        </pc:spChg>
      </pc:sldChg>
    </pc:docChg>
  </pc:docChgLst>
  <pc:docChgLst>
    <pc:chgData name="Guest User" providerId="Windows Live" clId="Web-{BA75835A-C405-44AF-8980-6F7076ED6AFD}"/>
    <pc:docChg chg="modSld">
      <pc:chgData name="Guest User" userId="" providerId="Windows Live" clId="Web-{BA75835A-C405-44AF-8980-6F7076ED6AFD}" dt="2018-05-20T07:20:43.854" v="109" actId="20577"/>
      <pc:docMkLst>
        <pc:docMk/>
      </pc:docMkLst>
      <pc:sldChg chg="addSp modSp">
        <pc:chgData name="Guest User" userId="" providerId="Windows Live" clId="Web-{BA75835A-C405-44AF-8980-6F7076ED6AFD}" dt="2018-05-20T07:20:41.261" v="107" actId="20577"/>
        <pc:sldMkLst>
          <pc:docMk/>
          <pc:sldMk cId="1977017106" sldId="266"/>
        </pc:sldMkLst>
        <pc:spChg chg="add mod">
          <ac:chgData name="Guest User" userId="" providerId="Windows Live" clId="Web-{BA75835A-C405-44AF-8980-6F7076ED6AFD}" dt="2018-05-20T07:18:18.977" v="14" actId="14100"/>
          <ac:spMkLst>
            <pc:docMk/>
            <pc:sldMk cId="1977017106" sldId="266"/>
            <ac:spMk id="5" creationId="{75541CB9-F083-4A06-B72E-F5DBB5D4A3D4}"/>
          </ac:spMkLst>
        </pc:spChg>
        <pc:spChg chg="mod">
          <ac:chgData name="Guest User" userId="" providerId="Windows Live" clId="Web-{BA75835A-C405-44AF-8980-6F7076ED6AFD}" dt="2018-05-20T07:20:41.261" v="107" actId="20577"/>
          <ac:spMkLst>
            <pc:docMk/>
            <pc:sldMk cId="1977017106" sldId="266"/>
            <ac:spMk id="31" creationId="{F26D8AF3-B88A-45C9-A321-397C267A3079}"/>
          </ac:spMkLst>
        </pc:spChg>
        <pc:spChg chg="add mod">
          <ac:chgData name="Guest User" userId="" providerId="Windows Live" clId="Web-{BA75835A-C405-44AF-8980-6F7076ED6AFD}" dt="2018-05-20T07:18:42.040" v="18" actId="1076"/>
          <ac:spMkLst>
            <pc:docMk/>
            <pc:sldMk cId="1977017106" sldId="266"/>
            <ac:spMk id="32" creationId="{EA6F2924-1F52-409B-BB58-227C925839A2}"/>
          </ac:spMkLst>
        </pc:spChg>
        <pc:spChg chg="mod">
          <ac:chgData name="Guest User" userId="" providerId="Windows Live" clId="Web-{BA75835A-C405-44AF-8980-6F7076ED6AFD}" dt="2018-05-20T07:17:24.523" v="1" actId="20577"/>
          <ac:spMkLst>
            <pc:docMk/>
            <pc:sldMk cId="1977017106" sldId="266"/>
            <ac:spMk id="33" creationId="{4C5C004B-BB93-4B41-8753-9B56BFFD9A15}"/>
          </ac:spMkLst>
        </pc:spChg>
        <pc:spChg chg="add mod">
          <ac:chgData name="Guest User" userId="" providerId="Windows Live" clId="Web-{BA75835A-C405-44AF-8980-6F7076ED6AFD}" dt="2018-05-20T07:18:35.071" v="17" actId="1076"/>
          <ac:spMkLst>
            <pc:docMk/>
            <pc:sldMk cId="1977017106" sldId="266"/>
            <ac:spMk id="35" creationId="{333E67D0-64B4-41AC-9510-F5A8B155117B}"/>
          </ac:spMkLst>
        </pc:spChg>
      </pc:sldChg>
    </pc:docChg>
  </pc:docChgLst>
  <pc:docChgLst>
    <pc:chgData name="Guest User" providerId="Windows Live" clId="Web-{5BD29048-C834-4706-ABDB-3F3DFF5CA923}"/>
    <pc:docChg chg="modSld">
      <pc:chgData name="Guest User" userId="" providerId="Windows Live" clId="Web-{5BD29048-C834-4706-ABDB-3F3DFF5CA923}" dt="2018-05-24T09:19:03.364" v="1567" actId="14100"/>
      <pc:docMkLst>
        <pc:docMk/>
      </pc:docMkLst>
      <pc:sldChg chg="addSp delSp modSp">
        <pc:chgData name="Guest User" userId="" providerId="Windows Live" clId="Web-{5BD29048-C834-4706-ABDB-3F3DFF5CA923}" dt="2018-05-24T09:19:03.364" v="1567" actId="14100"/>
        <pc:sldMkLst>
          <pc:docMk/>
          <pc:sldMk cId="305634654" sldId="272"/>
        </pc:sldMkLst>
        <pc:spChg chg="mod">
          <ac:chgData name="Guest User" userId="" providerId="Windows Live" clId="Web-{5BD29048-C834-4706-ABDB-3F3DFF5CA923}" dt="2018-05-24T09:15:38.649" v="1489" actId="20577"/>
          <ac:spMkLst>
            <pc:docMk/>
            <pc:sldMk cId="305634654" sldId="272"/>
            <ac:spMk id="11" creationId="{22E089B5-2594-4878-9041-EB9707BDD63A}"/>
          </ac:spMkLst>
        </pc:spChg>
        <pc:spChg chg="mod">
          <ac:chgData name="Guest User" userId="" providerId="Windows Live" clId="Web-{5BD29048-C834-4706-ABDB-3F3DFF5CA923}" dt="2018-05-24T09:19:03.364" v="1567" actId="14100"/>
          <ac:spMkLst>
            <pc:docMk/>
            <pc:sldMk cId="305634654" sldId="272"/>
            <ac:spMk id="26" creationId="{632A0F6F-AF88-4ECF-B50C-CD2198175FCA}"/>
          </ac:spMkLst>
        </pc:spChg>
        <pc:spChg chg="add del">
          <ac:chgData name="Guest User" userId="" providerId="Windows Live" clId="Web-{5BD29048-C834-4706-ABDB-3F3DFF5CA923}" dt="2018-05-24T08:24:31.855" v="132" actId="14100"/>
          <ac:spMkLst>
            <pc:docMk/>
            <pc:sldMk cId="305634654" sldId="272"/>
            <ac:spMk id="30" creationId="{2304B3D6-FE2D-470F-A1C2-26D8F3C62251}"/>
          </ac:spMkLst>
        </pc:spChg>
      </pc:sldChg>
      <pc:sldChg chg="addSp delSp modSp">
        <pc:chgData name="Guest User" userId="" providerId="Windows Live" clId="Web-{5BD29048-C834-4706-ABDB-3F3DFF5CA923}" dt="2018-05-24T09:11:17.042" v="1401" actId="1076"/>
        <pc:sldMkLst>
          <pc:docMk/>
          <pc:sldMk cId="3446143226" sldId="273"/>
        </pc:sldMkLst>
        <pc:spChg chg="del">
          <ac:chgData name="Guest User" userId="" providerId="Windows Live" clId="Web-{5BD29048-C834-4706-ABDB-3F3DFF5CA923}" dt="2018-05-24T08:19:40.214" v="22" actId="1076"/>
          <ac:spMkLst>
            <pc:docMk/>
            <pc:sldMk cId="3446143226" sldId="273"/>
            <ac:spMk id="2" creationId="{4249D5BF-78B5-4662-8A80-61FF033E60F8}"/>
          </ac:spMkLst>
        </pc:spChg>
        <pc:spChg chg="del">
          <ac:chgData name="Guest User" userId="" providerId="Windows Live" clId="Web-{5BD29048-C834-4706-ABDB-3F3DFF5CA923}" dt="2018-05-24T08:19:55.433" v="36" actId="1076"/>
          <ac:spMkLst>
            <pc:docMk/>
            <pc:sldMk cId="3446143226" sldId="273"/>
            <ac:spMk id="3" creationId="{63D3411D-197D-4B4D-980E-536364DEF2CB}"/>
          </ac:spMkLst>
        </pc:spChg>
        <pc:spChg chg="del">
          <ac:chgData name="Guest User" userId="" providerId="Windows Live" clId="Web-{5BD29048-C834-4706-ABDB-3F3DFF5CA923}" dt="2018-05-24T08:19:55.433" v="35" actId="1076"/>
          <ac:spMkLst>
            <pc:docMk/>
            <pc:sldMk cId="3446143226" sldId="273"/>
            <ac:spMk id="4" creationId="{12F1EA94-FFC7-443D-AED7-56B092F69A1F}"/>
          </ac:spMkLst>
        </pc:spChg>
        <pc:spChg chg="del">
          <ac:chgData name="Guest User" userId="" providerId="Windows Live" clId="Web-{5BD29048-C834-4706-ABDB-3F3DFF5CA923}" dt="2018-05-24T08:19:57.761" v="37" actId="1076"/>
          <ac:spMkLst>
            <pc:docMk/>
            <pc:sldMk cId="3446143226" sldId="273"/>
            <ac:spMk id="5" creationId="{B095CDF5-40EF-41F5-AD4B-4A8777825E89}"/>
          </ac:spMkLst>
        </pc:spChg>
        <pc:spChg chg="add mod">
          <ac:chgData name="Guest User" userId="" providerId="Windows Live" clId="Web-{5BD29048-C834-4706-ABDB-3F3DFF5CA923}" dt="2018-05-24T08:31:58.872" v="246" actId="14100"/>
          <ac:spMkLst>
            <pc:docMk/>
            <pc:sldMk cId="3446143226" sldId="273"/>
            <ac:spMk id="6" creationId="{62AA6B4F-472A-4B2E-BE2B-4D44858FA216}"/>
          </ac:spMkLst>
        </pc:spChg>
        <pc:spChg chg="mod ord">
          <ac:chgData name="Guest User" userId="" providerId="Windows Live" clId="Web-{5BD29048-C834-4706-ABDB-3F3DFF5CA923}" dt="2018-05-24T08:31:33.497" v="241" actId="1076"/>
          <ac:spMkLst>
            <pc:docMk/>
            <pc:sldMk cId="3446143226" sldId="273"/>
            <ac:spMk id="7" creationId="{41C0D25A-E3D2-44C6-8EA3-FA5320ED0245}"/>
          </ac:spMkLst>
        </pc:spChg>
        <pc:spChg chg="del">
          <ac:chgData name="Guest User" userId="" providerId="Windows Live" clId="Web-{5BD29048-C834-4706-ABDB-3F3DFF5CA923}" dt="2018-05-24T08:19:55.433" v="34" actId="1076"/>
          <ac:spMkLst>
            <pc:docMk/>
            <pc:sldMk cId="3446143226" sldId="273"/>
            <ac:spMk id="8" creationId="{83E7E84A-712B-4B87-B9F2-D82A4165EDD5}"/>
          </ac:spMkLst>
        </pc:spChg>
        <pc:spChg chg="del">
          <ac:chgData name="Guest User" userId="" providerId="Windows Live" clId="Web-{5BD29048-C834-4706-ABDB-3F3DFF5CA923}" dt="2018-05-24T08:19:46.074" v="24" actId="1076"/>
          <ac:spMkLst>
            <pc:docMk/>
            <pc:sldMk cId="3446143226" sldId="273"/>
            <ac:spMk id="10" creationId="{F99F5188-B9B4-4217-9B96-77EAFE16EE10}"/>
          </ac:spMkLst>
        </pc:spChg>
        <pc:spChg chg="del">
          <ac:chgData name="Guest User" userId="" providerId="Windows Live" clId="Web-{5BD29048-C834-4706-ABDB-3F3DFF5CA923}" dt="2018-05-24T08:19:43.230" v="23" actId="1076"/>
          <ac:spMkLst>
            <pc:docMk/>
            <pc:sldMk cId="3446143226" sldId="273"/>
            <ac:spMk id="12" creationId="{D954D251-93BF-422E-84B5-B0671B84DA70}"/>
          </ac:spMkLst>
        </pc:spChg>
        <pc:spChg chg="del">
          <ac:chgData name="Guest User" userId="" providerId="Windows Live" clId="Web-{5BD29048-C834-4706-ABDB-3F3DFF5CA923}" dt="2018-05-24T08:19:50.527" v="25" actId="1076"/>
          <ac:spMkLst>
            <pc:docMk/>
            <pc:sldMk cId="3446143226" sldId="273"/>
            <ac:spMk id="13" creationId="{7F74774F-0D8B-47F1-AA68-3D998A14EF6B}"/>
          </ac:spMkLst>
        </pc:spChg>
        <pc:spChg chg="del">
          <ac:chgData name="Guest User" userId="" providerId="Windows Live" clId="Web-{5BD29048-C834-4706-ABDB-3F3DFF5CA923}" dt="2018-05-24T08:19:55.433" v="33" actId="1076"/>
          <ac:spMkLst>
            <pc:docMk/>
            <pc:sldMk cId="3446143226" sldId="273"/>
            <ac:spMk id="20" creationId="{8E8976C8-786B-4EC6-B960-64ED414B8128}"/>
          </ac:spMkLst>
        </pc:spChg>
        <pc:spChg chg="del">
          <ac:chgData name="Guest User" userId="" providerId="Windows Live" clId="Web-{5BD29048-C834-4706-ABDB-3F3DFF5CA923}" dt="2018-05-24T08:19:55.433" v="32" actId="1076"/>
          <ac:spMkLst>
            <pc:docMk/>
            <pc:sldMk cId="3446143226" sldId="273"/>
            <ac:spMk id="22" creationId="{A4EC5030-BC03-48B2-B8B2-32765B599BAF}"/>
          </ac:spMkLst>
        </pc:spChg>
        <pc:spChg chg="add mod">
          <ac:chgData name="Guest User" userId="" providerId="Windows Live" clId="Web-{5BD29048-C834-4706-ABDB-3F3DFF5CA923}" dt="2018-05-24T08:27:38.309" v="159" actId="1076"/>
          <ac:spMkLst>
            <pc:docMk/>
            <pc:sldMk cId="3446143226" sldId="273"/>
            <ac:spMk id="23" creationId="{4B4F0A05-B2A5-443F-80BF-061FD13401A4}"/>
          </ac:spMkLst>
        </pc:spChg>
        <pc:spChg chg="add mod">
          <ac:chgData name="Guest User" userId="" providerId="Windows Live" clId="Web-{5BD29048-C834-4706-ABDB-3F3DFF5CA923}" dt="2018-05-24T08:36:00.028" v="336" actId="20577"/>
          <ac:spMkLst>
            <pc:docMk/>
            <pc:sldMk cId="3446143226" sldId="273"/>
            <ac:spMk id="24" creationId="{18B2D822-19DE-4E2C-8906-BD82167C082C}"/>
          </ac:spMkLst>
        </pc:spChg>
        <pc:spChg chg="add mod">
          <ac:chgData name="Guest User" userId="" providerId="Windows Live" clId="Web-{5BD29048-C834-4706-ABDB-3F3DFF5CA923}" dt="2018-05-24T08:32:32.200" v="252" actId="14100"/>
          <ac:spMkLst>
            <pc:docMk/>
            <pc:sldMk cId="3446143226" sldId="273"/>
            <ac:spMk id="26" creationId="{A6C0D5C1-5015-4E4A-AE97-C10707B2CE33}"/>
          </ac:spMkLst>
        </pc:spChg>
        <pc:spChg chg="add mod">
          <ac:chgData name="Guest User" userId="" providerId="Windows Live" clId="Web-{5BD29048-C834-4706-ABDB-3F3DFF5CA923}" dt="2018-05-24T08:30:05.325" v="216" actId="20577"/>
          <ac:spMkLst>
            <pc:docMk/>
            <pc:sldMk cId="3446143226" sldId="273"/>
            <ac:spMk id="28" creationId="{FBEF35C5-4EA7-4015-B0AA-EA8605D47C82}"/>
          </ac:spMkLst>
        </pc:spChg>
        <pc:spChg chg="add mod">
          <ac:chgData name="Guest User" userId="" providerId="Windows Live" clId="Web-{5BD29048-C834-4706-ABDB-3F3DFF5CA923}" dt="2018-05-24T08:50:55.876" v="749" actId="688"/>
          <ac:spMkLst>
            <pc:docMk/>
            <pc:sldMk cId="3446143226" sldId="273"/>
            <ac:spMk id="29" creationId="{294A4BEB-22F8-4D59-B3C0-419658329761}"/>
          </ac:spMkLst>
        </pc:spChg>
        <pc:spChg chg="add del">
          <ac:chgData name="Guest User" userId="" providerId="Windows Live" clId="Web-{5BD29048-C834-4706-ABDB-3F3DFF5CA923}" dt="2018-05-24T08:47:09.829" v="674" actId="1076"/>
          <ac:spMkLst>
            <pc:docMk/>
            <pc:sldMk cId="3446143226" sldId="273"/>
            <ac:spMk id="30" creationId="{96FBB044-43CC-4C23-8AE9-438AB814899A}"/>
          </ac:spMkLst>
        </pc:spChg>
        <pc:spChg chg="add del">
          <ac:chgData name="Guest User" userId="" providerId="Windows Live" clId="Web-{5BD29048-C834-4706-ABDB-3F3DFF5CA923}" dt="2018-05-24T08:47:16.969" v="676" actId="1076"/>
          <ac:spMkLst>
            <pc:docMk/>
            <pc:sldMk cId="3446143226" sldId="273"/>
            <ac:spMk id="31" creationId="{B7315424-58D7-44AB-B45B-3B432C6ECE97}"/>
          </ac:spMkLst>
        </pc:spChg>
        <pc:spChg chg="add mod">
          <ac:chgData name="Guest User" userId="" providerId="Windows Live" clId="Web-{5BD29048-C834-4706-ABDB-3F3DFF5CA923}" dt="2018-05-24T08:51:00.579" v="750" actId="1076"/>
          <ac:spMkLst>
            <pc:docMk/>
            <pc:sldMk cId="3446143226" sldId="273"/>
            <ac:spMk id="32" creationId="{3EBFDABA-6F7B-41BF-A8C6-9D803009FC8B}"/>
          </ac:spMkLst>
        </pc:spChg>
        <pc:spChg chg="mod">
          <ac:chgData name="Guest User" userId="" providerId="Windows Live" clId="Web-{5BD29048-C834-4706-ABDB-3F3DFF5CA923}" dt="2018-05-24T09:10:56.931" v="1395" actId="20577"/>
          <ac:spMkLst>
            <pc:docMk/>
            <pc:sldMk cId="3446143226" sldId="273"/>
            <ac:spMk id="33" creationId="{A6015057-1B1C-4C8E-80D7-5176493DDAFC}"/>
          </ac:spMkLst>
        </pc:spChg>
        <pc:spChg chg="add mod">
          <ac:chgData name="Guest User" userId="" providerId="Windows Live" clId="Web-{5BD29048-C834-4706-ABDB-3F3DFF5CA923}" dt="2018-05-24T09:11:06.572" v="1400" actId="14100"/>
          <ac:spMkLst>
            <pc:docMk/>
            <pc:sldMk cId="3446143226" sldId="273"/>
            <ac:spMk id="34" creationId="{EB286560-EE6E-4F66-A8D9-DC14AED147B3}"/>
          </ac:spMkLst>
        </pc:spChg>
        <pc:spChg chg="add mod">
          <ac:chgData name="Guest User" userId="" providerId="Windows Live" clId="Web-{5BD29048-C834-4706-ABDB-3F3DFF5CA923}" dt="2018-05-24T09:11:17.042" v="1401" actId="1076"/>
          <ac:spMkLst>
            <pc:docMk/>
            <pc:sldMk cId="3446143226" sldId="273"/>
            <ac:spMk id="35" creationId="{77FFC5BD-CA17-43C8-93C8-02173C13885A}"/>
          </ac:spMkLst>
        </pc:spChg>
        <pc:spChg chg="del">
          <ac:chgData name="Guest User" userId="" providerId="Windows Live" clId="Web-{5BD29048-C834-4706-ABDB-3F3DFF5CA923}" dt="2018-05-24T08:19:55.433" v="31" actId="1076"/>
          <ac:spMkLst>
            <pc:docMk/>
            <pc:sldMk cId="3446143226" sldId="273"/>
            <ac:spMk id="39" creationId="{8DB95E7D-4C05-4F7A-9EFF-C1B352F1A2DE}"/>
          </ac:spMkLst>
        </pc:spChg>
        <pc:spChg chg="del">
          <ac:chgData name="Guest User" userId="" providerId="Windows Live" clId="Web-{5BD29048-C834-4706-ABDB-3F3DFF5CA923}" dt="2018-05-24T08:19:55.433" v="30" actId="1076"/>
          <ac:spMkLst>
            <pc:docMk/>
            <pc:sldMk cId="3446143226" sldId="273"/>
            <ac:spMk id="41" creationId="{23032F3F-F401-4FC9-A972-35346B3A86B8}"/>
          </ac:spMkLst>
        </pc:spChg>
        <pc:spChg chg="del">
          <ac:chgData name="Guest User" userId="" providerId="Windows Live" clId="Web-{5BD29048-C834-4706-ABDB-3F3DFF5CA923}" dt="2018-05-24T08:19:55.433" v="29" actId="1076"/>
          <ac:spMkLst>
            <pc:docMk/>
            <pc:sldMk cId="3446143226" sldId="273"/>
            <ac:spMk id="42" creationId="{F5DF37D6-F813-4146-A838-4D0DD1B3A78C}"/>
          </ac:spMkLst>
        </pc:spChg>
        <pc:spChg chg="del">
          <ac:chgData name="Guest User" userId="" providerId="Windows Live" clId="Web-{5BD29048-C834-4706-ABDB-3F3DFF5CA923}" dt="2018-05-24T08:19:55.433" v="28" actId="1076"/>
          <ac:spMkLst>
            <pc:docMk/>
            <pc:sldMk cId="3446143226" sldId="273"/>
            <ac:spMk id="43" creationId="{239F5357-5D4A-4514-AF34-6E084F64EACD}"/>
          </ac:spMkLst>
        </pc:spChg>
        <pc:spChg chg="del">
          <ac:chgData name="Guest User" userId="" providerId="Windows Live" clId="Web-{5BD29048-C834-4706-ABDB-3F3DFF5CA923}" dt="2018-05-24T08:19:55.433" v="27" actId="1076"/>
          <ac:spMkLst>
            <pc:docMk/>
            <pc:sldMk cId="3446143226" sldId="273"/>
            <ac:spMk id="45" creationId="{117CC45C-49A2-43D7-AA25-B24FE9B036E4}"/>
          </ac:spMkLst>
        </pc:spChg>
        <pc:spChg chg="del">
          <ac:chgData name="Guest User" userId="" providerId="Windows Live" clId="Web-{5BD29048-C834-4706-ABDB-3F3DFF5CA923}" dt="2018-05-24T08:19:55.433" v="26" actId="1076"/>
          <ac:spMkLst>
            <pc:docMk/>
            <pc:sldMk cId="3446143226" sldId="273"/>
            <ac:spMk id="46" creationId="{B12B1206-8040-4C90-A1AF-D29DFB7C4D3B}"/>
          </ac:spMkLst>
        </pc:spChg>
        <pc:spChg chg="mod">
          <ac:chgData name="Guest User" userId="" providerId="Windows Live" clId="Web-{5BD29048-C834-4706-ABDB-3F3DFF5CA923}" dt="2018-05-24T08:31:41.247" v="242" actId="1076"/>
          <ac:spMkLst>
            <pc:docMk/>
            <pc:sldMk cId="3446143226" sldId="273"/>
            <ac:spMk id="48" creationId="{29691502-6BAE-48C3-B77B-BA2366398B17}"/>
          </ac:spMkLst>
        </pc:spChg>
      </pc:sldChg>
    </pc:docChg>
  </pc:docChgLst>
  <pc:docChgLst>
    <pc:chgData name="Guest User" providerId="Windows Live" clId="Web-{5C97C88D-5E98-4978-844A-9BADF8C6EFCE}"/>
    <pc:docChg chg="modSld">
      <pc:chgData name="Guest User" userId="" providerId="Windows Live" clId="Web-{5C97C88D-5E98-4978-844A-9BADF8C6EFCE}" dt="2018-06-06T08:02:56.765" v="30"/>
      <pc:docMkLst>
        <pc:docMk/>
      </pc:docMkLst>
      <pc:sldChg chg="delSp modSp">
        <pc:chgData name="Guest User" userId="" providerId="Windows Live" clId="Web-{5C97C88D-5E98-4978-844A-9BADF8C6EFCE}" dt="2018-06-06T07:41:12.460" v="17"/>
        <pc:sldMkLst>
          <pc:docMk/>
          <pc:sldMk cId="1745499023" sldId="269"/>
        </pc:sldMkLst>
        <pc:spChg chg="del mod">
          <ac:chgData name="Guest User" userId="" providerId="Windows Live" clId="Web-{5C97C88D-5E98-4978-844A-9BADF8C6EFCE}" dt="2018-06-06T07:41:12.460" v="17"/>
          <ac:spMkLst>
            <pc:docMk/>
            <pc:sldMk cId="1745499023" sldId="269"/>
            <ac:spMk id="20" creationId="{7714E6D6-A746-4989-9E1D-651283F8DDFC}"/>
          </ac:spMkLst>
        </pc:spChg>
        <pc:spChg chg="del mod">
          <ac:chgData name="Guest User" userId="" providerId="Windows Live" clId="Web-{5C97C88D-5E98-4978-844A-9BADF8C6EFCE}" dt="2018-06-06T07:41:12.460" v="16"/>
          <ac:spMkLst>
            <pc:docMk/>
            <pc:sldMk cId="1745499023" sldId="269"/>
            <ac:spMk id="31" creationId="{2E80D13E-1871-4A52-8E72-12437B3627F6}"/>
          </ac:spMkLst>
        </pc:spChg>
        <pc:spChg chg="del mod">
          <ac:chgData name="Guest User" userId="" providerId="Windows Live" clId="Web-{5C97C88D-5E98-4978-844A-9BADF8C6EFCE}" dt="2018-06-06T07:41:12.460" v="15"/>
          <ac:spMkLst>
            <pc:docMk/>
            <pc:sldMk cId="1745499023" sldId="269"/>
            <ac:spMk id="32" creationId="{6166C9FD-626F-4104-BED6-E61999B7705F}"/>
          </ac:spMkLst>
        </pc:spChg>
        <pc:spChg chg="del mod">
          <ac:chgData name="Guest User" userId="" providerId="Windows Live" clId="Web-{5C97C88D-5E98-4978-844A-9BADF8C6EFCE}" dt="2018-06-06T07:41:12.460" v="14"/>
          <ac:spMkLst>
            <pc:docMk/>
            <pc:sldMk cId="1745499023" sldId="269"/>
            <ac:spMk id="33" creationId="{E06FDF9A-C48C-49C7-8411-DDC4EAFD1132}"/>
          </ac:spMkLst>
        </pc:spChg>
      </pc:sldChg>
      <pc:sldChg chg="modSp">
        <pc:chgData name="Guest User" userId="" providerId="Windows Live" clId="Web-{5C97C88D-5E98-4978-844A-9BADF8C6EFCE}" dt="2018-06-06T07:31:25.422" v="3" actId="20577"/>
        <pc:sldMkLst>
          <pc:docMk/>
          <pc:sldMk cId="2544673990" sldId="274"/>
        </pc:sldMkLst>
        <pc:spChg chg="mod">
          <ac:chgData name="Guest User" userId="" providerId="Windows Live" clId="Web-{5C97C88D-5E98-4978-844A-9BADF8C6EFCE}" dt="2018-06-06T07:31:25.422" v="3" actId="20577"/>
          <ac:spMkLst>
            <pc:docMk/>
            <pc:sldMk cId="2544673990" sldId="274"/>
            <ac:spMk id="27" creationId="{C07009A2-19E4-46E5-B71B-F06BD3BA6F7E}"/>
          </ac:spMkLst>
        </pc:spChg>
      </pc:sldChg>
      <pc:sldChg chg="delSp modSp">
        <pc:chgData name="Guest User" userId="" providerId="Windows Live" clId="Web-{5C97C88D-5E98-4978-844A-9BADF8C6EFCE}" dt="2018-06-06T07:33:23.739" v="9"/>
        <pc:sldMkLst>
          <pc:docMk/>
          <pc:sldMk cId="3419173212" sldId="275"/>
        </pc:sldMkLst>
        <pc:spChg chg="del">
          <ac:chgData name="Guest User" userId="" providerId="Windows Live" clId="Web-{5C97C88D-5E98-4978-844A-9BADF8C6EFCE}" dt="2018-06-06T07:33:20.380" v="8"/>
          <ac:spMkLst>
            <pc:docMk/>
            <pc:sldMk cId="3419173212" sldId="275"/>
            <ac:spMk id="3" creationId="{C7DE8E69-859C-4874-B444-B41DE9D28FA2}"/>
          </ac:spMkLst>
        </pc:spChg>
        <pc:spChg chg="del mod">
          <ac:chgData name="Guest User" userId="" providerId="Windows Live" clId="Web-{5C97C88D-5E98-4978-844A-9BADF8C6EFCE}" dt="2018-06-06T07:33:18.052" v="7"/>
          <ac:spMkLst>
            <pc:docMk/>
            <pc:sldMk cId="3419173212" sldId="275"/>
            <ac:spMk id="4" creationId="{E361E404-3FEB-4C27-AE19-935F51A050B0}"/>
          </ac:spMkLst>
        </pc:spChg>
        <pc:spChg chg="del">
          <ac:chgData name="Guest User" userId="" providerId="Windows Live" clId="Web-{5C97C88D-5E98-4978-844A-9BADF8C6EFCE}" dt="2018-06-06T07:33:23.739" v="9"/>
          <ac:spMkLst>
            <pc:docMk/>
            <pc:sldMk cId="3419173212" sldId="275"/>
            <ac:spMk id="18" creationId="{8CC60D29-8A89-44CA-B695-09C03DC7C3A6}"/>
          </ac:spMkLst>
        </pc:spChg>
      </pc:sldChg>
      <pc:sldChg chg="addSp delSp modSp">
        <pc:chgData name="Guest User" userId="" providerId="Windows Live" clId="Web-{5C97C88D-5E98-4978-844A-9BADF8C6EFCE}" dt="2018-06-06T08:02:56.765" v="30"/>
        <pc:sldMkLst>
          <pc:docMk/>
          <pc:sldMk cId="2708433708" sldId="276"/>
        </pc:sldMkLst>
        <pc:spChg chg="del">
          <ac:chgData name="Guest User" userId="" providerId="Windows Live" clId="Web-{5C97C88D-5E98-4978-844A-9BADF8C6EFCE}" dt="2018-06-06T07:47:53.821" v="18"/>
          <ac:spMkLst>
            <pc:docMk/>
            <pc:sldMk cId="2708433708" sldId="276"/>
            <ac:spMk id="18" creationId="{8CC60D29-8A89-44CA-B695-09C03DC7C3A6}"/>
          </ac:spMkLst>
        </pc:spChg>
        <pc:spChg chg="del">
          <ac:chgData name="Guest User" userId="" providerId="Windows Live" clId="Web-{5C97C88D-5E98-4978-844A-9BADF8C6EFCE}" dt="2018-06-06T07:47:56.384" v="19"/>
          <ac:spMkLst>
            <pc:docMk/>
            <pc:sldMk cId="2708433708" sldId="276"/>
            <ac:spMk id="21" creationId="{0C7AA533-A289-448B-91E0-DBD56B0C13F1}"/>
          </ac:spMkLst>
        </pc:spChg>
        <pc:spChg chg="add del mod">
          <ac:chgData name="Guest User" userId="" providerId="Windows Live" clId="Web-{5C97C88D-5E98-4978-844A-9BADF8C6EFCE}" dt="2018-06-06T08:02:56.765" v="30"/>
          <ac:spMkLst>
            <pc:docMk/>
            <pc:sldMk cId="2708433708" sldId="276"/>
            <ac:spMk id="24" creationId="{B5BBA3F3-1AD9-433A-BA83-C74F50119C27}"/>
          </ac:spMkLst>
        </pc:spChg>
        <pc:spChg chg="mod">
          <ac:chgData name="Guest User" userId="" providerId="Windows Live" clId="Web-{5C97C88D-5E98-4978-844A-9BADF8C6EFCE}" dt="2018-06-06T08:02:35.390" v="25" actId="20577"/>
          <ac:spMkLst>
            <pc:docMk/>
            <pc:sldMk cId="2708433708" sldId="276"/>
            <ac:spMk id="25" creationId="{97BBF8C3-8067-40E3-A4F6-9B5AA4AC75A2}"/>
          </ac:spMkLst>
        </pc:spChg>
      </pc:sldChg>
    </pc:docChg>
  </pc:docChgLst>
  <pc:docChgLst>
    <pc:chgData name="Guest User" providerId="Windows Live" clId="Web-{7BD5CC38-D618-4085-84F9-37FB5582BD22}"/>
    <pc:docChg chg="modSld">
      <pc:chgData name="Guest User" userId="" providerId="Windows Live" clId="Web-{7BD5CC38-D618-4085-84F9-37FB5582BD22}" dt="2018-06-03T19:58:03.193" v="0" actId="20577"/>
      <pc:docMkLst>
        <pc:docMk/>
      </pc:docMkLst>
      <pc:sldChg chg="modSp">
        <pc:chgData name="Guest User" userId="" providerId="Windows Live" clId="Web-{7BD5CC38-D618-4085-84F9-37FB5582BD22}" dt="2018-06-03T19:58:03.193" v="0" actId="20577"/>
        <pc:sldMkLst>
          <pc:docMk/>
          <pc:sldMk cId="2708433708" sldId="276"/>
        </pc:sldMkLst>
        <pc:spChg chg="mod">
          <ac:chgData name="Guest User" userId="" providerId="Windows Live" clId="Web-{7BD5CC38-D618-4085-84F9-37FB5582BD22}" dt="2018-06-03T19:58:03.193" v="0" actId="20577"/>
          <ac:spMkLst>
            <pc:docMk/>
            <pc:sldMk cId="2708433708" sldId="276"/>
            <ac:spMk id="27" creationId="{C07009A2-19E4-46E5-B71B-F06BD3BA6F7E}"/>
          </ac:spMkLst>
        </pc:spChg>
      </pc:sldChg>
    </pc:docChg>
  </pc:docChgLst>
  <pc:docChgLst>
    <pc:chgData name="Guest User" providerId="Windows Live" clId="Web-{D8B7A34E-D856-4C05-9ACC-0F36159C5F4E}"/>
    <pc:docChg chg="modSld">
      <pc:chgData name="Guest User" userId="" providerId="Windows Live" clId="Web-{D8B7A34E-D856-4C05-9ACC-0F36159C5F4E}" dt="2018-06-15T13:50:26.534" v="29" actId="20577"/>
      <pc:docMkLst>
        <pc:docMk/>
      </pc:docMkLst>
      <pc:sldChg chg="addSp modSp">
        <pc:chgData name="Guest User" userId="" providerId="Windows Live" clId="Web-{D8B7A34E-D856-4C05-9ACC-0F36159C5F4E}" dt="2018-06-15T13:50:26.534" v="29" actId="20577"/>
        <pc:sldMkLst>
          <pc:docMk/>
          <pc:sldMk cId="1745499023" sldId="269"/>
        </pc:sldMkLst>
        <pc:spChg chg="add mod">
          <ac:chgData name="Guest User" userId="" providerId="Windows Live" clId="Web-{D8B7A34E-D856-4C05-9ACC-0F36159C5F4E}" dt="2018-06-15T13:49:49.175" v="20" actId="14100"/>
          <ac:spMkLst>
            <pc:docMk/>
            <pc:sldMk cId="1745499023" sldId="269"/>
            <ac:spMk id="18" creationId="{E16D8BBE-BC15-4873-ADEA-86A53B349521}"/>
          </ac:spMkLst>
        </pc:spChg>
        <pc:spChg chg="add mod">
          <ac:chgData name="Guest User" userId="" providerId="Windows Live" clId="Web-{D8B7A34E-D856-4C05-9ACC-0F36159C5F4E}" dt="2018-06-15T13:50:26.534" v="29" actId="20577"/>
          <ac:spMkLst>
            <pc:docMk/>
            <pc:sldMk cId="1745499023" sldId="269"/>
            <ac:spMk id="19" creationId="{2FD3387C-899F-49AE-8BC9-DA32778D5A3D}"/>
          </ac:spMkLst>
        </pc:spChg>
      </pc:sldChg>
    </pc:docChg>
  </pc:docChgLst>
  <pc:docChgLst>
    <pc:chgData name="somebody nobody" userId="0a7f4b1809e3bcd8" providerId="Windows Live" clId="Web-{935EAD15-2209-40F1-A4BD-C9A980E014D3}"/>
    <pc:docChg chg="addSld modSld">
      <pc:chgData name="somebody nobody" userId="0a7f4b1809e3bcd8" providerId="Windows Live" clId="Web-{935EAD15-2209-40F1-A4BD-C9A980E014D3}" dt="2018-05-25T05:26:10.392" v="498"/>
      <pc:docMkLst>
        <pc:docMk/>
      </pc:docMkLst>
      <pc:sldChg chg="addSp delSp modSp">
        <pc:chgData name="somebody nobody" userId="0a7f4b1809e3bcd8" providerId="Windows Live" clId="Web-{935EAD15-2209-40F1-A4BD-C9A980E014D3}" dt="2018-05-25T05:07:09.640" v="297" actId="20577"/>
        <pc:sldMkLst>
          <pc:docMk/>
          <pc:sldMk cId="3419173212" sldId="275"/>
        </pc:sldMkLst>
        <pc:spChg chg="mod">
          <ac:chgData name="somebody nobody" userId="0a7f4b1809e3bcd8" providerId="Windows Live" clId="Web-{935EAD15-2209-40F1-A4BD-C9A980E014D3}" dt="2018-05-25T05:05:16.218" v="285" actId="20577"/>
          <ac:spMkLst>
            <pc:docMk/>
            <pc:sldMk cId="3419173212" sldId="275"/>
            <ac:spMk id="11" creationId="{22E089B5-2594-4878-9041-EB9707BDD63A}"/>
          </ac:spMkLst>
        </pc:spChg>
        <pc:spChg chg="mod">
          <ac:chgData name="somebody nobody" userId="0a7f4b1809e3bcd8" providerId="Windows Live" clId="Web-{935EAD15-2209-40F1-A4BD-C9A980E014D3}" dt="2018-05-25T04:42:15.340" v="24" actId="1076"/>
          <ac:spMkLst>
            <pc:docMk/>
            <pc:sldMk cId="3419173212" sldId="275"/>
            <ac:spMk id="12" creationId="{5BEF9884-CEED-49F6-94B5-4A3536699ECD}"/>
          </ac:spMkLst>
        </pc:spChg>
        <pc:spChg chg="del">
          <ac:chgData name="somebody nobody" userId="0a7f4b1809e3bcd8" providerId="Windows Live" clId="Web-{935EAD15-2209-40F1-A4BD-C9A980E014D3}" dt="2018-05-25T04:42:00.684" v="21" actId="20577"/>
          <ac:spMkLst>
            <pc:docMk/>
            <pc:sldMk cId="3419173212" sldId="275"/>
            <ac:spMk id="13" creationId="{D93BB312-C606-42EF-9E0C-C9DBD0E35063}"/>
          </ac:spMkLst>
        </pc:spChg>
        <pc:spChg chg="add mod">
          <ac:chgData name="somebody nobody" userId="0a7f4b1809e3bcd8" providerId="Windows Live" clId="Web-{935EAD15-2209-40F1-A4BD-C9A980E014D3}" dt="2018-05-25T04:56:56.278" v="249" actId="20577"/>
          <ac:spMkLst>
            <pc:docMk/>
            <pc:sldMk cId="3419173212" sldId="275"/>
            <ac:spMk id="14" creationId="{4EB719A9-548A-4056-8293-B5B8BD4F5F6F}"/>
          </ac:spMkLst>
        </pc:spChg>
        <pc:spChg chg="add mod">
          <ac:chgData name="somebody nobody" userId="0a7f4b1809e3bcd8" providerId="Windows Live" clId="Web-{935EAD15-2209-40F1-A4BD-C9A980E014D3}" dt="2018-05-25T04:46:53.903" v="114" actId="20577"/>
          <ac:spMkLst>
            <pc:docMk/>
            <pc:sldMk cId="3419173212" sldId="275"/>
            <ac:spMk id="15" creationId="{A7A3AAAA-99A9-4A35-A081-BAF0445E9714}"/>
          </ac:spMkLst>
        </pc:spChg>
        <pc:spChg chg="mod">
          <ac:chgData name="somebody nobody" userId="0a7f4b1809e3bcd8" providerId="Windows Live" clId="Web-{935EAD15-2209-40F1-A4BD-C9A980E014D3}" dt="2018-05-25T04:51:45.355" v="168" actId="14100"/>
          <ac:spMkLst>
            <pc:docMk/>
            <pc:sldMk cId="3419173212" sldId="275"/>
            <ac:spMk id="16" creationId="{BD2F837E-D2DA-47A5-B5ED-DFF71EF5A981}"/>
          </ac:spMkLst>
        </pc:spChg>
        <pc:spChg chg="add mod">
          <ac:chgData name="somebody nobody" userId="0a7f4b1809e3bcd8" providerId="Windows Live" clId="Web-{935EAD15-2209-40F1-A4BD-C9A980E014D3}" dt="2018-05-25T04:47:47.543" v="123" actId="1076"/>
          <ac:spMkLst>
            <pc:docMk/>
            <pc:sldMk cId="3419173212" sldId="275"/>
            <ac:spMk id="17" creationId="{3F495892-33BC-4B82-BC34-66979941D230}"/>
          </ac:spMkLst>
        </pc:spChg>
        <pc:spChg chg="mod">
          <ac:chgData name="somebody nobody" userId="0a7f4b1809e3bcd8" providerId="Windows Live" clId="Web-{935EAD15-2209-40F1-A4BD-C9A980E014D3}" dt="2018-05-25T04:46:06.496" v="107" actId="14100"/>
          <ac:spMkLst>
            <pc:docMk/>
            <pc:sldMk cId="3419173212" sldId="275"/>
            <ac:spMk id="19" creationId="{5C2E024B-5D66-43C6-80CD-768BB85FD637}"/>
          </ac:spMkLst>
        </pc:spChg>
        <pc:spChg chg="mod ord">
          <ac:chgData name="somebody nobody" userId="0a7f4b1809e3bcd8" providerId="Windows Live" clId="Web-{935EAD15-2209-40F1-A4BD-C9A980E014D3}" dt="2018-05-25T04:47:19.590" v="117" actId="20577"/>
          <ac:spMkLst>
            <pc:docMk/>
            <pc:sldMk cId="3419173212" sldId="275"/>
            <ac:spMk id="21" creationId="{0C7AA533-A289-448B-91E0-DBD56B0C13F1}"/>
          </ac:spMkLst>
        </pc:spChg>
        <pc:spChg chg="mod">
          <ac:chgData name="somebody nobody" userId="0a7f4b1809e3bcd8" providerId="Windows Live" clId="Web-{935EAD15-2209-40F1-A4BD-C9A980E014D3}" dt="2018-05-25T04:51:40.840" v="167" actId="1076"/>
          <ac:spMkLst>
            <pc:docMk/>
            <pc:sldMk cId="3419173212" sldId="275"/>
            <ac:spMk id="24" creationId="{0F9E5E1B-C219-4E2D-B7DA-D441A256A1D8}"/>
          </ac:spMkLst>
        </pc:spChg>
        <pc:spChg chg="mod">
          <ac:chgData name="somebody nobody" userId="0a7f4b1809e3bcd8" providerId="Windows Live" clId="Web-{935EAD15-2209-40F1-A4BD-C9A980E014D3}" dt="2018-05-25T05:07:09.640" v="297" actId="20577"/>
          <ac:spMkLst>
            <pc:docMk/>
            <pc:sldMk cId="3419173212" sldId="275"/>
            <ac:spMk id="27" creationId="{C07009A2-19E4-46E5-B71B-F06BD3BA6F7E}"/>
          </ac:spMkLst>
        </pc:spChg>
      </pc:sldChg>
      <pc:sldChg chg="addSp delSp modSp add replId">
        <pc:chgData name="somebody nobody" userId="0a7f4b1809e3bcd8" providerId="Windows Live" clId="Web-{935EAD15-2209-40F1-A4BD-C9A980E014D3}" dt="2018-05-25T05:26:10.392" v="498"/>
        <pc:sldMkLst>
          <pc:docMk/>
          <pc:sldMk cId="2708433708" sldId="276"/>
        </pc:sldMkLst>
        <pc:spChg chg="mod">
          <ac:chgData name="somebody nobody" userId="0a7f4b1809e3bcd8" providerId="Windows Live" clId="Web-{935EAD15-2209-40F1-A4BD-C9A980E014D3}" dt="2018-05-25T05:25:05.985" v="486" actId="20577"/>
          <ac:spMkLst>
            <pc:docMk/>
            <pc:sldMk cId="2708433708" sldId="276"/>
            <ac:spMk id="11" creationId="{22E089B5-2594-4878-9041-EB9707BDD63A}"/>
          </ac:spMkLst>
        </pc:spChg>
        <pc:spChg chg="add del mod">
          <ac:chgData name="somebody nobody" userId="0a7f4b1809e3bcd8" providerId="Windows Live" clId="Web-{935EAD15-2209-40F1-A4BD-C9A980E014D3}" dt="2018-05-25T05:26:10.392" v="498"/>
          <ac:spMkLst>
            <pc:docMk/>
            <pc:sldMk cId="2708433708" sldId="276"/>
            <ac:spMk id="20" creationId="{55CB133D-B37F-4C94-8EB8-49D61A7EB25A}"/>
          </ac:spMkLst>
        </pc:spChg>
        <pc:spChg chg="add del mod">
          <ac:chgData name="somebody nobody" userId="0a7f4b1809e3bcd8" providerId="Windows Live" clId="Web-{935EAD15-2209-40F1-A4BD-C9A980E014D3}" dt="2018-05-25T05:26:07.095" v="497"/>
          <ac:spMkLst>
            <pc:docMk/>
            <pc:sldMk cId="2708433708" sldId="276"/>
            <ac:spMk id="22" creationId="{CDCAEFD6-0FC3-4E94-AAF5-9E167CFCB6DA}"/>
          </ac:spMkLst>
        </pc:spChg>
        <pc:spChg chg="add del mod">
          <ac:chgData name="somebody nobody" userId="0a7f4b1809e3bcd8" providerId="Windows Live" clId="Web-{935EAD15-2209-40F1-A4BD-C9A980E014D3}" dt="2018-05-25T05:26:07.095" v="496"/>
          <ac:spMkLst>
            <pc:docMk/>
            <pc:sldMk cId="2708433708" sldId="276"/>
            <ac:spMk id="23" creationId="{4FF5442A-0644-4ACB-A61D-192ACA828E74}"/>
          </ac:spMkLst>
        </pc:spChg>
        <pc:spChg chg="mod">
          <ac:chgData name="somebody nobody" userId="0a7f4b1809e3bcd8" providerId="Windows Live" clId="Web-{935EAD15-2209-40F1-A4BD-C9A980E014D3}" dt="2018-05-25T05:09:38.781" v="308" actId="20577"/>
          <ac:spMkLst>
            <pc:docMk/>
            <pc:sldMk cId="2708433708" sldId="276"/>
            <ac:spMk id="27" creationId="{C07009A2-19E4-46E5-B71B-F06BD3BA6F7E}"/>
          </ac:spMkLst>
        </pc:spChg>
      </pc:sldChg>
    </pc:docChg>
  </pc:docChgLst>
  <pc:docChgLst>
    <pc:chgData name="Guest User" providerId="Windows Live" clId="Web-{1889FCB6-28DA-451F-80F5-1C91ADB08029}"/>
    <pc:docChg chg="addSld modSld">
      <pc:chgData name="Guest User" userId="" providerId="Windows Live" clId="Web-{1889FCB6-28DA-451F-80F5-1C91ADB08029}" dt="2018-06-20T15:32:14.473" v="181"/>
      <pc:docMkLst>
        <pc:docMk/>
      </pc:docMkLst>
      <pc:sldChg chg="delSp modSp add replId">
        <pc:chgData name="Guest User" userId="" providerId="Windows Live" clId="Web-{1889FCB6-28DA-451F-80F5-1C91ADB08029}" dt="2018-06-20T15:32:14.473" v="181"/>
        <pc:sldMkLst>
          <pc:docMk/>
          <pc:sldMk cId="3421994245" sldId="284"/>
        </pc:sldMkLst>
        <pc:spChg chg="mod">
          <ac:chgData name="Guest User" userId="" providerId="Windows Live" clId="Web-{1889FCB6-28DA-451F-80F5-1C91ADB08029}" dt="2018-06-20T15:31:43.224" v="180" actId="20577"/>
          <ac:spMkLst>
            <pc:docMk/>
            <pc:sldMk cId="3421994245" sldId="284"/>
            <ac:spMk id="11" creationId="{22E089B5-2594-4878-9041-EB9707BDD63A}"/>
          </ac:spMkLst>
        </pc:spChg>
        <pc:spChg chg="mod">
          <ac:chgData name="Guest User" userId="" providerId="Windows Live" clId="Web-{1889FCB6-28DA-451F-80F5-1C91ADB08029}" dt="2018-06-20T15:25:00.038" v="34" actId="20577"/>
          <ac:spMkLst>
            <pc:docMk/>
            <pc:sldMk cId="3421994245" sldId="284"/>
            <ac:spMk id="27" creationId="{C07009A2-19E4-46E5-B71B-F06BD3BA6F7E}"/>
          </ac:spMkLst>
        </pc:spChg>
        <pc:cxnChg chg="del">
          <ac:chgData name="Guest User" userId="" providerId="Windows Live" clId="Web-{1889FCB6-28DA-451F-80F5-1C91ADB08029}" dt="2018-06-20T15:32:14.473" v="181"/>
          <ac:cxnSpMkLst>
            <pc:docMk/>
            <pc:sldMk cId="3421994245" sldId="284"/>
            <ac:cxnSpMk id="4" creationId="{13CF3333-D79B-41CD-9BF7-FE8C700D5FC6}"/>
          </ac:cxnSpMkLst>
        </pc:cxnChg>
      </pc:sldChg>
    </pc:docChg>
  </pc:docChgLst>
  <pc:docChgLst>
    <pc:chgData name="Guest User" providerId="Windows Live" clId="Web-{96A16B0E-203A-4890-BD10-B45B0A944A78}"/>
    <pc:docChg chg="modSld">
      <pc:chgData name="Guest User" userId="" providerId="Windows Live" clId="Web-{96A16B0E-203A-4890-BD10-B45B0A944A78}" dt="2018-06-06T11:10:15.303" v="4" actId="1076"/>
      <pc:docMkLst>
        <pc:docMk/>
      </pc:docMkLst>
      <pc:sldChg chg="addSp modSp">
        <pc:chgData name="Guest User" userId="" providerId="Windows Live" clId="Web-{96A16B0E-203A-4890-BD10-B45B0A944A78}" dt="2018-06-06T11:10:15.303" v="4" actId="1076"/>
        <pc:sldMkLst>
          <pc:docMk/>
          <pc:sldMk cId="1745499023" sldId="269"/>
        </pc:sldMkLst>
        <pc:spChg chg="add mod">
          <ac:chgData name="Guest User" userId="" providerId="Windows Live" clId="Web-{96A16B0E-203A-4890-BD10-B45B0A944A78}" dt="2018-06-06T11:10:15.303" v="4" actId="1076"/>
          <ac:spMkLst>
            <pc:docMk/>
            <pc:sldMk cId="1745499023" sldId="269"/>
            <ac:spMk id="32" creationId="{D53E3FB9-F20A-4DB5-A7A9-474F18FBE543}"/>
          </ac:spMkLst>
        </pc:spChg>
      </pc:sldChg>
    </pc:docChg>
  </pc:docChgLst>
  <pc:docChgLst>
    <pc:chgData name="Guest User" providerId="Windows Live" clId="Web-{7A20E63D-88F1-4437-95D5-140825D58BC6}"/>
    <pc:docChg chg="addSld modSld">
      <pc:chgData name="Guest User" userId="" providerId="Windows Live" clId="Web-{7A20E63D-88F1-4437-95D5-140825D58BC6}" dt="2018-06-06T19:41:42.050" v="32" actId="20577"/>
      <pc:docMkLst>
        <pc:docMk/>
      </pc:docMkLst>
      <pc:sldChg chg="modSp add replId">
        <pc:chgData name="Guest User" userId="" providerId="Windows Live" clId="Web-{7A20E63D-88F1-4437-95D5-140825D58BC6}" dt="2018-06-06T19:41:42.050" v="32" actId="20577"/>
        <pc:sldMkLst>
          <pc:docMk/>
          <pc:sldMk cId="3737932767" sldId="278"/>
        </pc:sldMkLst>
        <pc:spChg chg="mod">
          <ac:chgData name="Guest User" userId="" providerId="Windows Live" clId="Web-{7A20E63D-88F1-4437-95D5-140825D58BC6}" dt="2018-06-06T19:41:42.050" v="32" actId="20577"/>
          <ac:spMkLst>
            <pc:docMk/>
            <pc:sldMk cId="3737932767" sldId="278"/>
            <ac:spMk id="27" creationId="{C07009A2-19E4-46E5-B71B-F06BD3BA6F7E}"/>
          </ac:spMkLst>
        </pc:spChg>
      </pc:sldChg>
    </pc:docChg>
  </pc:docChgLst>
  <pc:docChgLst>
    <pc:chgData name="somebody nobody" userId="0a7f4b1809e3bcd8" providerId="Windows Live" clId="Web-{8E6E6BDF-01B3-4CCA-B6F8-B9FD59E44FE3}"/>
    <pc:docChg chg="modSld">
      <pc:chgData name="somebody nobody" userId="0a7f4b1809e3bcd8" providerId="Windows Live" clId="Web-{8E6E6BDF-01B3-4CCA-B6F8-B9FD59E44FE3}" dt="2018-05-20T20:06:49.689" v="16" actId="20577"/>
      <pc:docMkLst>
        <pc:docMk/>
      </pc:docMkLst>
      <pc:sldChg chg="delSp modSp modCm">
        <pc:chgData name="somebody nobody" userId="0a7f4b1809e3bcd8" providerId="Windows Live" clId="Web-{8E6E6BDF-01B3-4CCA-B6F8-B9FD59E44FE3}" dt="2018-05-20T20:06:49.689" v="16" actId="20577"/>
        <pc:sldMkLst>
          <pc:docMk/>
          <pc:sldMk cId="1642724578" sldId="268"/>
        </pc:sldMkLst>
        <pc:spChg chg="mod">
          <ac:chgData name="somebody nobody" userId="0a7f4b1809e3bcd8" providerId="Windows Live" clId="Web-{8E6E6BDF-01B3-4CCA-B6F8-B9FD59E44FE3}" dt="2018-05-20T20:04:13.998" v="6" actId="20577"/>
          <ac:spMkLst>
            <pc:docMk/>
            <pc:sldMk cId="1642724578" sldId="268"/>
            <ac:spMk id="2" creationId="{4E2D2480-B156-4D6F-B68A-456596FBB7B6}"/>
          </ac:spMkLst>
        </pc:spChg>
        <pc:spChg chg="del mod">
          <ac:chgData name="somebody nobody" userId="0a7f4b1809e3bcd8" providerId="Windows Live" clId="Web-{8E6E6BDF-01B3-4CCA-B6F8-B9FD59E44FE3}" dt="2018-05-20T20:05:10.484" v="13" actId="20577"/>
          <ac:spMkLst>
            <pc:docMk/>
            <pc:sldMk cId="1642724578" sldId="268"/>
            <ac:spMk id="3" creationId="{D3B00E80-826C-4E46-9ADD-DA0166F2F32D}"/>
          </ac:spMkLst>
        </pc:spChg>
        <pc:spChg chg="del">
          <ac:chgData name="somebody nobody" userId="0a7f4b1809e3bcd8" providerId="Windows Live" clId="Web-{8E6E6BDF-01B3-4CCA-B6F8-B9FD59E44FE3}" dt="2018-05-20T20:04:56.312" v="8" actId="20577"/>
          <ac:spMkLst>
            <pc:docMk/>
            <pc:sldMk cId="1642724578" sldId="268"/>
            <ac:spMk id="7" creationId="{AF87B8E2-004F-4DF4-85DB-4A40D805BAED}"/>
          </ac:spMkLst>
        </pc:spChg>
        <pc:spChg chg="mod">
          <ac:chgData name="somebody nobody" userId="0a7f4b1809e3bcd8" providerId="Windows Live" clId="Web-{8E6E6BDF-01B3-4CCA-B6F8-B9FD59E44FE3}" dt="2018-05-20T20:06:49.689" v="16" actId="20577"/>
          <ac:spMkLst>
            <pc:docMk/>
            <pc:sldMk cId="1642724578" sldId="268"/>
            <ac:spMk id="11" creationId="{22E089B5-2594-4878-9041-EB9707BDD63A}"/>
          </ac:spMkLst>
        </pc:spChg>
        <pc:spChg chg="del">
          <ac:chgData name="somebody nobody" userId="0a7f4b1809e3bcd8" providerId="Windows Live" clId="Web-{8E6E6BDF-01B3-4CCA-B6F8-B9FD59E44FE3}" dt="2018-05-20T20:04:56.312" v="11" actId="20577"/>
          <ac:spMkLst>
            <pc:docMk/>
            <pc:sldMk cId="1642724578" sldId="268"/>
            <ac:spMk id="23" creationId="{D253672F-32C8-4BB5-881A-C1EC217DDED8}"/>
          </ac:spMkLst>
        </pc:spChg>
        <pc:spChg chg="del">
          <ac:chgData name="somebody nobody" userId="0a7f4b1809e3bcd8" providerId="Windows Live" clId="Web-{8E6E6BDF-01B3-4CCA-B6F8-B9FD59E44FE3}" dt="2018-05-20T20:04:56.312" v="9" actId="20577"/>
          <ac:spMkLst>
            <pc:docMk/>
            <pc:sldMk cId="1642724578" sldId="268"/>
            <ac:spMk id="24" creationId="{EEA1E8F9-4F2D-45C8-A3B3-543A83385910}"/>
          </ac:spMkLst>
        </pc:spChg>
        <pc:spChg chg="del">
          <ac:chgData name="somebody nobody" userId="0a7f4b1809e3bcd8" providerId="Windows Live" clId="Web-{8E6E6BDF-01B3-4CCA-B6F8-B9FD59E44FE3}" dt="2018-05-20T20:04:56.312" v="10" actId="20577"/>
          <ac:spMkLst>
            <pc:docMk/>
            <pc:sldMk cId="1642724578" sldId="268"/>
            <ac:spMk id="30" creationId="{5B29DCF5-F5D4-44FD-B0E6-2A7BCD0FAFB4}"/>
          </ac:spMkLst>
        </pc:spChg>
      </pc:sldChg>
    </pc:docChg>
  </pc:docChgLst>
  <pc:docChgLst>
    <pc:chgData name="somebody nobody" userId="0a7f4b1809e3bcd8" providerId="Windows Live" clId="Web-{5A20FCA9-5D32-4D7B-B563-DFDF7FCEA89C}"/>
    <pc:docChg chg="modSld">
      <pc:chgData name="somebody nobody" userId="0a7f4b1809e3bcd8" providerId="Windows Live" clId="Web-{5A20FCA9-5D32-4D7B-B563-DFDF7FCEA89C}" dt="2018-06-10T07:47:55.702" v="690" actId="20577"/>
      <pc:docMkLst>
        <pc:docMk/>
      </pc:docMkLst>
      <pc:sldChg chg="addSp delSp modSp">
        <pc:chgData name="somebody nobody" userId="0a7f4b1809e3bcd8" providerId="Windows Live" clId="Web-{5A20FCA9-5D32-4D7B-B563-DFDF7FCEA89C}" dt="2018-06-10T07:47:55.702" v="690" actId="20577"/>
        <pc:sldMkLst>
          <pc:docMk/>
          <pc:sldMk cId="3737932767" sldId="278"/>
        </pc:sldMkLst>
        <pc:spChg chg="mod">
          <ac:chgData name="somebody nobody" userId="0a7f4b1809e3bcd8" providerId="Windows Live" clId="Web-{5A20FCA9-5D32-4D7B-B563-DFDF7FCEA89C}" dt="2018-06-10T07:30:32.213" v="366" actId="1076"/>
          <ac:spMkLst>
            <pc:docMk/>
            <pc:sldMk cId="3737932767" sldId="278"/>
            <ac:spMk id="2" creationId="{EB737E9A-EDBB-4438-AE2B-55FB7BFB4A6D}"/>
          </ac:spMkLst>
        </pc:spChg>
        <pc:spChg chg="mod">
          <ac:chgData name="somebody nobody" userId="0a7f4b1809e3bcd8" providerId="Windows Live" clId="Web-{5A20FCA9-5D32-4D7B-B563-DFDF7FCEA89C}" dt="2018-06-10T07:20:21.416" v="226" actId="1076"/>
          <ac:spMkLst>
            <pc:docMk/>
            <pc:sldMk cId="3737932767" sldId="278"/>
            <ac:spMk id="3" creationId="{9CB01DC3-E434-43BF-B496-3C127ADD1F82}"/>
          </ac:spMkLst>
        </pc:spChg>
        <pc:spChg chg="del mod">
          <ac:chgData name="somebody nobody" userId="0a7f4b1809e3bcd8" providerId="Windows Live" clId="Web-{5A20FCA9-5D32-4D7B-B563-DFDF7FCEA89C}" dt="2018-06-10T07:05:40.380" v="140" actId="20577"/>
          <ac:spMkLst>
            <pc:docMk/>
            <pc:sldMk cId="3737932767" sldId="278"/>
            <ac:spMk id="10" creationId="{8BFA0DB9-EBEC-48BB-BA73-9AA81A5C0A83}"/>
          </ac:spMkLst>
        </pc:spChg>
        <pc:spChg chg="mod">
          <ac:chgData name="somebody nobody" userId="0a7f4b1809e3bcd8" providerId="Windows Live" clId="Web-{5A20FCA9-5D32-4D7B-B563-DFDF7FCEA89C}" dt="2018-06-10T07:45:45.912" v="653" actId="20577"/>
          <ac:spMkLst>
            <pc:docMk/>
            <pc:sldMk cId="3737932767" sldId="278"/>
            <ac:spMk id="11" creationId="{22E089B5-2594-4878-9041-EB9707BDD63A}"/>
          </ac:spMkLst>
        </pc:spChg>
        <pc:spChg chg="mod">
          <ac:chgData name="somebody nobody" userId="0a7f4b1809e3bcd8" providerId="Windows Live" clId="Web-{5A20FCA9-5D32-4D7B-B563-DFDF7FCEA89C}" dt="2018-06-10T07:11:09.931" v="198" actId="1076"/>
          <ac:spMkLst>
            <pc:docMk/>
            <pc:sldMk cId="3737932767" sldId="278"/>
            <ac:spMk id="12" creationId="{5BEF9884-CEED-49F6-94B5-4A3536699ECD}"/>
          </ac:spMkLst>
        </pc:spChg>
        <pc:spChg chg="mod">
          <ac:chgData name="somebody nobody" userId="0a7f4b1809e3bcd8" providerId="Windows Live" clId="Web-{5A20FCA9-5D32-4D7B-B563-DFDF7FCEA89C}" dt="2018-06-10T07:11:09.965" v="199" actId="1076"/>
          <ac:spMkLst>
            <pc:docMk/>
            <pc:sldMk cId="3737932767" sldId="278"/>
            <ac:spMk id="13" creationId="{D3C9A52C-D1B7-492C-AAF7-3A25A063436C}"/>
          </ac:spMkLst>
        </pc:spChg>
        <pc:spChg chg="mod">
          <ac:chgData name="somebody nobody" userId="0a7f4b1809e3bcd8" providerId="Windows Live" clId="Web-{5A20FCA9-5D32-4D7B-B563-DFDF7FCEA89C}" dt="2018-06-10T07:11:09.993" v="200" actId="1076"/>
          <ac:spMkLst>
            <pc:docMk/>
            <pc:sldMk cId="3737932767" sldId="278"/>
            <ac:spMk id="14" creationId="{12F4A294-EC80-442E-A253-6F3745F54E39}"/>
          </ac:spMkLst>
        </pc:spChg>
        <pc:spChg chg="mod">
          <ac:chgData name="somebody nobody" userId="0a7f4b1809e3bcd8" providerId="Windows Live" clId="Web-{5A20FCA9-5D32-4D7B-B563-DFDF7FCEA89C}" dt="2018-06-10T07:19:56.646" v="224" actId="1076"/>
          <ac:spMkLst>
            <pc:docMk/>
            <pc:sldMk cId="3737932767" sldId="278"/>
            <ac:spMk id="15" creationId="{E74333A7-151C-40BD-8DDB-C90DE754C893}"/>
          </ac:spMkLst>
        </pc:spChg>
        <pc:spChg chg="del">
          <ac:chgData name="somebody nobody" userId="0a7f4b1809e3bcd8" providerId="Windows Live" clId="Web-{5A20FCA9-5D32-4D7B-B563-DFDF7FCEA89C}" dt="2018-06-10T06:54:11.501" v="27" actId="20577"/>
          <ac:spMkLst>
            <pc:docMk/>
            <pc:sldMk cId="3737932767" sldId="278"/>
            <ac:spMk id="16" creationId="{BD2F837E-D2DA-47A5-B5ED-DFF71EF5A981}"/>
          </ac:spMkLst>
        </pc:spChg>
        <pc:spChg chg="mod">
          <ac:chgData name="somebody nobody" userId="0a7f4b1809e3bcd8" providerId="Windows Live" clId="Web-{5A20FCA9-5D32-4D7B-B563-DFDF7FCEA89C}" dt="2018-06-10T07:20:15.043" v="225" actId="1076"/>
          <ac:spMkLst>
            <pc:docMk/>
            <pc:sldMk cId="3737932767" sldId="278"/>
            <ac:spMk id="17" creationId="{E45FFFD1-FC6D-4744-AA57-6ADAE78550C9}"/>
          </ac:spMkLst>
        </pc:spChg>
        <pc:spChg chg="add mod">
          <ac:chgData name="somebody nobody" userId="0a7f4b1809e3bcd8" providerId="Windows Live" clId="Web-{5A20FCA9-5D32-4D7B-B563-DFDF7FCEA89C}" dt="2018-06-10T07:46:27.084" v="663" actId="14100"/>
          <ac:spMkLst>
            <pc:docMk/>
            <pc:sldMk cId="3737932767" sldId="278"/>
            <ac:spMk id="18" creationId="{7586A553-38B5-4725-B6AB-02F42948A9D2}"/>
          </ac:spMkLst>
        </pc:spChg>
        <pc:spChg chg="mod">
          <ac:chgData name="somebody nobody" userId="0a7f4b1809e3bcd8" providerId="Windows Live" clId="Web-{5A20FCA9-5D32-4D7B-B563-DFDF7FCEA89C}" dt="2018-06-10T07:35:37.326" v="381" actId="20577"/>
          <ac:spMkLst>
            <pc:docMk/>
            <pc:sldMk cId="3737932767" sldId="278"/>
            <ac:spMk id="19" creationId="{5C2E024B-5D66-43C6-80CD-768BB85FD637}"/>
          </ac:spMkLst>
        </pc:spChg>
        <pc:spChg chg="add mod">
          <ac:chgData name="somebody nobody" userId="0a7f4b1809e3bcd8" providerId="Windows Live" clId="Web-{5A20FCA9-5D32-4D7B-B563-DFDF7FCEA89C}" dt="2018-06-10T07:46:21.257" v="662" actId="14100"/>
          <ac:spMkLst>
            <pc:docMk/>
            <pc:sldMk cId="3737932767" sldId="278"/>
            <ac:spMk id="20" creationId="{C2E88C09-E369-4BD6-BD03-E59D52DA7F4C}"/>
          </ac:spMkLst>
        </pc:spChg>
        <pc:spChg chg="mod">
          <ac:chgData name="somebody nobody" userId="0a7f4b1809e3bcd8" providerId="Windows Live" clId="Web-{5A20FCA9-5D32-4D7B-B563-DFDF7FCEA89C}" dt="2018-06-10T07:20:32.422" v="228" actId="1076"/>
          <ac:spMkLst>
            <pc:docMk/>
            <pc:sldMk cId="3737932767" sldId="278"/>
            <ac:spMk id="21" creationId="{EAE3B6F7-FE2D-4C4C-8898-7F9058DABD0F}"/>
          </ac:spMkLst>
        </pc:spChg>
        <pc:spChg chg="mod">
          <ac:chgData name="somebody nobody" userId="0a7f4b1809e3bcd8" providerId="Windows Live" clId="Web-{5A20FCA9-5D32-4D7B-B563-DFDF7FCEA89C}" dt="2018-06-10T07:44:46.703" v="647" actId="1076"/>
          <ac:spMkLst>
            <pc:docMk/>
            <pc:sldMk cId="3737932767" sldId="278"/>
            <ac:spMk id="22" creationId="{847EA826-156D-4B1A-B646-F3562753D44A}"/>
          </ac:spMkLst>
        </pc:spChg>
        <pc:spChg chg="add del">
          <ac:chgData name="somebody nobody" userId="0a7f4b1809e3bcd8" providerId="Windows Live" clId="Web-{5A20FCA9-5D32-4D7B-B563-DFDF7FCEA89C}" dt="2018-06-10T07:08:10.018" v="166" actId="20577"/>
          <ac:spMkLst>
            <pc:docMk/>
            <pc:sldMk cId="3737932767" sldId="278"/>
            <ac:spMk id="23" creationId="{8159A82B-5D42-4E05-9A03-DFC300B6A822}"/>
          </ac:spMkLst>
        </pc:spChg>
        <pc:spChg chg="add mod">
          <ac:chgData name="somebody nobody" userId="0a7f4b1809e3bcd8" providerId="Windows Live" clId="Web-{5A20FCA9-5D32-4D7B-B563-DFDF7FCEA89C}" dt="2018-06-10T07:11:10.025" v="201" actId="1076"/>
          <ac:spMkLst>
            <pc:docMk/>
            <pc:sldMk cId="3737932767" sldId="278"/>
            <ac:spMk id="24" creationId="{E6900152-538E-47CE-AD3B-2A7A7DD6D236}"/>
          </ac:spMkLst>
        </pc:spChg>
        <pc:spChg chg="mod">
          <ac:chgData name="somebody nobody" userId="0a7f4b1809e3bcd8" providerId="Windows Live" clId="Web-{5A20FCA9-5D32-4D7B-B563-DFDF7FCEA89C}" dt="2018-06-10T07:47:55.702" v="690" actId="20577"/>
          <ac:spMkLst>
            <pc:docMk/>
            <pc:sldMk cId="3737932767" sldId="278"/>
            <ac:spMk id="27" creationId="{C07009A2-19E4-46E5-B71B-F06BD3BA6F7E}"/>
          </ac:spMkLst>
        </pc:spChg>
      </pc:sldChg>
    </pc:docChg>
  </pc:docChgLst>
  <pc:docChgLst>
    <pc:chgData name="somebody nobody" userId="0a7f4b1809e3bcd8" providerId="Windows Live" clId="Web-{724D6BA3-974D-461D-84FD-EEFFCFBCEBD0}"/>
    <pc:docChg chg="modSld">
      <pc:chgData name="somebody nobody" userId="0a7f4b1809e3bcd8" providerId="Windows Live" clId="Web-{724D6BA3-974D-461D-84FD-EEFFCFBCEBD0}" dt="2018-05-24T05:47:57.211" v="205" actId="1076"/>
      <pc:docMkLst>
        <pc:docMk/>
      </pc:docMkLst>
      <pc:sldChg chg="addSp delSp modSp">
        <pc:chgData name="somebody nobody" userId="0a7f4b1809e3bcd8" providerId="Windows Live" clId="Web-{724D6BA3-974D-461D-84FD-EEFFCFBCEBD0}" dt="2018-05-24T05:47:57.211" v="205" actId="1076"/>
        <pc:sldMkLst>
          <pc:docMk/>
          <pc:sldMk cId="1490940173" sldId="271"/>
        </pc:sldMkLst>
        <pc:spChg chg="add mod">
          <ac:chgData name="somebody nobody" userId="0a7f4b1809e3bcd8" providerId="Windows Live" clId="Web-{724D6BA3-974D-461D-84FD-EEFFCFBCEBD0}" dt="2018-05-24T05:47:57.211" v="205" actId="1076"/>
          <ac:spMkLst>
            <pc:docMk/>
            <pc:sldMk cId="1490940173" sldId="271"/>
            <ac:spMk id="2" creationId="{42761CFA-7F76-4015-B6B8-FF43FC2F0464}"/>
          </ac:spMkLst>
        </pc:spChg>
        <pc:spChg chg="add del">
          <ac:chgData name="somebody nobody" userId="0a7f4b1809e3bcd8" providerId="Windows Live" clId="Web-{724D6BA3-974D-461D-84FD-EEFFCFBCEBD0}" dt="2018-05-24T05:32:39.553" v="1" actId="1076"/>
          <ac:spMkLst>
            <pc:docMk/>
            <pc:sldMk cId="1490940173" sldId="271"/>
            <ac:spMk id="25" creationId="{0E60A0CC-5D16-4B9B-B993-A683BA0C90FB}"/>
          </ac:spMkLst>
        </pc:spChg>
        <pc:spChg chg="add mod">
          <ac:chgData name="somebody nobody" userId="0a7f4b1809e3bcd8" providerId="Windows Live" clId="Web-{724D6BA3-974D-461D-84FD-EEFFCFBCEBD0}" dt="2018-05-24T05:45:29.005" v="186" actId="20577"/>
          <ac:spMkLst>
            <pc:docMk/>
            <pc:sldMk cId="1490940173" sldId="271"/>
            <ac:spMk id="26" creationId="{632A0F6F-AF88-4ECF-B50C-CD2198175FCA}"/>
          </ac:spMkLst>
        </pc:spChg>
        <pc:spChg chg="add mod">
          <ac:chgData name="somebody nobody" userId="0a7f4b1809e3bcd8" providerId="Windows Live" clId="Web-{724D6BA3-974D-461D-84FD-EEFFCFBCEBD0}" dt="2018-05-24T05:46:32.053" v="196" actId="1076"/>
          <ac:spMkLst>
            <pc:docMk/>
            <pc:sldMk cId="1490940173" sldId="271"/>
            <ac:spMk id="28" creationId="{5E56E62D-51BB-4D09-9E44-F2CE324A0200}"/>
          </ac:spMkLst>
        </pc:spChg>
        <pc:spChg chg="add mod">
          <ac:chgData name="somebody nobody" userId="0a7f4b1809e3bcd8" providerId="Windows Live" clId="Web-{724D6BA3-974D-461D-84FD-EEFFCFBCEBD0}" dt="2018-05-24T05:47:53.148" v="204" actId="1076"/>
          <ac:spMkLst>
            <pc:docMk/>
            <pc:sldMk cId="1490940173" sldId="271"/>
            <ac:spMk id="36" creationId="{33078106-AE45-416C-A37A-29DBB1C6D12F}"/>
          </ac:spMkLst>
        </pc:spChg>
        <pc:spChg chg="add mod">
          <ac:chgData name="somebody nobody" userId="0a7f4b1809e3bcd8" providerId="Windows Live" clId="Web-{724D6BA3-974D-461D-84FD-EEFFCFBCEBD0}" dt="2018-05-24T05:47:49.585" v="203" actId="1076"/>
          <ac:spMkLst>
            <pc:docMk/>
            <pc:sldMk cId="1490940173" sldId="271"/>
            <ac:spMk id="38" creationId="{3D423C58-E483-41D4-B084-38CCE4EAE538}"/>
          </ac:spMkLst>
        </pc:spChg>
      </pc:sldChg>
    </pc:docChg>
  </pc:docChgLst>
  <pc:docChgLst>
    <pc:chgData name="Гость" providerId="Windows Live" clId="Web-{D84E3508-FBBB-4E05-ACF6-5D17F1734679}"/>
    <pc:docChg chg="addSld modSld">
      <pc:chgData name="Гость" userId="" providerId="Windows Live" clId="Web-{D84E3508-FBBB-4E05-ACF6-5D17F1734679}" dt="2018-06-15T12:47:41.758" v="186" actId="20577"/>
      <pc:docMkLst>
        <pc:docMk/>
      </pc:docMkLst>
      <pc:sldChg chg="addSp delSp modSp">
        <pc:chgData name="Гость" userId="" providerId="Windows Live" clId="Web-{D84E3508-FBBB-4E05-ACF6-5D17F1734679}" dt="2018-06-15T12:47:41.758" v="186" actId="20577"/>
        <pc:sldMkLst>
          <pc:docMk/>
          <pc:sldMk cId="1745499023" sldId="269"/>
        </pc:sldMkLst>
        <pc:spChg chg="del">
          <ac:chgData name="Гость" userId="" providerId="Windows Live" clId="Web-{D84E3508-FBBB-4E05-ACF6-5D17F1734679}" dt="2018-06-15T12:42:58.352" v="148" actId="20577"/>
          <ac:spMkLst>
            <pc:docMk/>
            <pc:sldMk cId="1745499023" sldId="269"/>
            <ac:spMk id="2" creationId="{8F00EE22-5E3A-4DC0-B53A-BFFE3F8BC7F9}"/>
          </ac:spMkLst>
        </pc:spChg>
        <pc:spChg chg="mod">
          <ac:chgData name="Гость" userId="" providerId="Windows Live" clId="Web-{D84E3508-FBBB-4E05-ACF6-5D17F1734679}" dt="2018-06-15T12:42:43.211" v="145" actId="1076"/>
          <ac:spMkLst>
            <pc:docMk/>
            <pc:sldMk cId="1745499023" sldId="269"/>
            <ac:spMk id="5" creationId="{1593DD58-B563-4D1E-A861-14976A963217}"/>
          </ac:spMkLst>
        </pc:spChg>
        <pc:spChg chg="mod">
          <ac:chgData name="Гость" userId="" providerId="Windows Live" clId="Web-{D84E3508-FBBB-4E05-ACF6-5D17F1734679}" dt="2018-06-15T12:42:43.243" v="146" actId="1076"/>
          <ac:spMkLst>
            <pc:docMk/>
            <pc:sldMk cId="1745499023" sldId="269"/>
            <ac:spMk id="8" creationId="{769A6DB4-935C-4FC0-A941-39E1B4A015EF}"/>
          </ac:spMkLst>
        </pc:spChg>
        <pc:spChg chg="mod">
          <ac:chgData name="Гость" userId="" providerId="Windows Live" clId="Web-{D84E3508-FBBB-4E05-ACF6-5D17F1734679}" dt="2018-06-15T12:44:38.930" v="161" actId="1076"/>
          <ac:spMkLst>
            <pc:docMk/>
            <pc:sldMk cId="1745499023" sldId="269"/>
            <ac:spMk id="9" creationId="{61C5D557-E70A-4D27-84D4-4724EBDB7F7F}"/>
          </ac:spMkLst>
        </pc:spChg>
        <pc:spChg chg="mod">
          <ac:chgData name="Гость" userId="" providerId="Windows Live" clId="Web-{D84E3508-FBBB-4E05-ACF6-5D17F1734679}" dt="2018-06-15T12:44:38.961" v="162" actId="1076"/>
          <ac:spMkLst>
            <pc:docMk/>
            <pc:sldMk cId="1745499023" sldId="269"/>
            <ac:spMk id="10" creationId="{E84D42BF-CC22-42FD-914C-EBCF748D11FF}"/>
          </ac:spMkLst>
        </pc:spChg>
        <pc:spChg chg="del">
          <ac:chgData name="Гость" userId="" providerId="Windows Live" clId="Web-{D84E3508-FBBB-4E05-ACF6-5D17F1734679}" dt="2018-06-15T12:39:18.118" v="124" actId="20577"/>
          <ac:spMkLst>
            <pc:docMk/>
            <pc:sldMk cId="1745499023" sldId="269"/>
            <ac:spMk id="15" creationId="{D5A0E69E-8F5F-43B2-BF0E-47D2FC8DCAC2}"/>
          </ac:spMkLst>
        </pc:spChg>
        <pc:spChg chg="mod">
          <ac:chgData name="Гость" userId="" providerId="Windows Live" clId="Web-{D84E3508-FBBB-4E05-ACF6-5D17F1734679}" dt="2018-06-15T12:42:49.883" v="147" actId="1076"/>
          <ac:spMkLst>
            <pc:docMk/>
            <pc:sldMk cId="1745499023" sldId="269"/>
            <ac:spMk id="16" creationId="{CFA18BE6-2D17-4ABE-9866-1EAA1A86F3EE}"/>
          </ac:spMkLst>
        </pc:spChg>
        <pc:spChg chg="mod">
          <ac:chgData name="Гость" userId="" providerId="Windows Live" clId="Web-{D84E3508-FBBB-4E05-ACF6-5D17F1734679}" dt="2018-06-15T12:43:41.586" v="153" actId="1076"/>
          <ac:spMkLst>
            <pc:docMk/>
            <pc:sldMk cId="1745499023" sldId="269"/>
            <ac:spMk id="17" creationId="{0AF7F579-0011-48DA-89B8-CFD96DD0E5D9}"/>
          </ac:spMkLst>
        </pc:spChg>
        <pc:spChg chg="del">
          <ac:chgData name="Гость" userId="" providerId="Windows Live" clId="Web-{D84E3508-FBBB-4E05-ACF6-5D17F1734679}" dt="2018-06-15T12:39:18.118" v="123" actId="20577"/>
          <ac:spMkLst>
            <pc:docMk/>
            <pc:sldMk cId="1745499023" sldId="269"/>
            <ac:spMk id="18" creationId="{594F361D-A426-4571-98D0-8C03906553CE}"/>
          </ac:spMkLst>
        </pc:spChg>
        <pc:spChg chg="del">
          <ac:chgData name="Гость" userId="" providerId="Windows Live" clId="Web-{D84E3508-FBBB-4E05-ACF6-5D17F1734679}" dt="2018-06-15T12:39:18.118" v="122" actId="20577"/>
          <ac:spMkLst>
            <pc:docMk/>
            <pc:sldMk cId="1745499023" sldId="269"/>
            <ac:spMk id="19" creationId="{E7EF3EEC-F438-4451-975B-A6443E77FD29}"/>
          </ac:spMkLst>
        </pc:spChg>
        <pc:spChg chg="mod">
          <ac:chgData name="Гость" userId="" providerId="Windows Live" clId="Web-{D84E3508-FBBB-4E05-ACF6-5D17F1734679}" dt="2018-06-15T12:44:38.977" v="163" actId="1076"/>
          <ac:spMkLst>
            <pc:docMk/>
            <pc:sldMk cId="1745499023" sldId="269"/>
            <ac:spMk id="21" creationId="{D626C788-A978-4F5C-83B1-0E06FE70B4D7}"/>
          </ac:spMkLst>
        </pc:spChg>
        <pc:spChg chg="mod">
          <ac:chgData name="Гость" userId="" providerId="Windows Live" clId="Web-{D84E3508-FBBB-4E05-ACF6-5D17F1734679}" dt="2018-06-15T12:44:46.899" v="164" actId="1076"/>
          <ac:spMkLst>
            <pc:docMk/>
            <pc:sldMk cId="1745499023" sldId="269"/>
            <ac:spMk id="22" creationId="{5E723CD7-3DAF-4859-94DA-2B4FC756E8CB}"/>
          </ac:spMkLst>
        </pc:spChg>
        <pc:spChg chg="mod">
          <ac:chgData name="Гость" userId="" providerId="Windows Live" clId="Web-{D84E3508-FBBB-4E05-ACF6-5D17F1734679}" dt="2018-06-15T12:43:25.524" v="152" actId="1076"/>
          <ac:spMkLst>
            <pc:docMk/>
            <pc:sldMk cId="1745499023" sldId="269"/>
            <ac:spMk id="23" creationId="{84011CD8-81B7-46DF-8281-DA2DFAE5CE84}"/>
          </ac:spMkLst>
        </pc:spChg>
        <pc:spChg chg="del">
          <ac:chgData name="Гость" userId="" providerId="Windows Live" clId="Web-{D84E3508-FBBB-4E05-ACF6-5D17F1734679}" dt="2018-06-15T12:39:18.133" v="128" actId="20577"/>
          <ac:spMkLst>
            <pc:docMk/>
            <pc:sldMk cId="1745499023" sldId="269"/>
            <ac:spMk id="24" creationId="{3DF49CA5-2AD0-45DD-A820-C773EA92C65E}"/>
          </ac:spMkLst>
        </pc:spChg>
        <pc:spChg chg="del">
          <ac:chgData name="Гость" userId="" providerId="Windows Live" clId="Web-{D84E3508-FBBB-4E05-ACF6-5D17F1734679}" dt="2018-06-15T12:39:18.133" v="127" actId="20577"/>
          <ac:spMkLst>
            <pc:docMk/>
            <pc:sldMk cId="1745499023" sldId="269"/>
            <ac:spMk id="25" creationId="{FFF7A815-D1B4-44B8-9BDC-796946A3B96E}"/>
          </ac:spMkLst>
        </pc:spChg>
        <pc:spChg chg="del">
          <ac:chgData name="Гость" userId="" providerId="Windows Live" clId="Web-{D84E3508-FBBB-4E05-ACF6-5D17F1734679}" dt="2018-06-15T12:39:18.133" v="126" actId="20577"/>
          <ac:spMkLst>
            <pc:docMk/>
            <pc:sldMk cId="1745499023" sldId="269"/>
            <ac:spMk id="26" creationId="{94E2BBB2-F299-4F96-BA09-3F28D1644A96}"/>
          </ac:spMkLst>
        </pc:spChg>
        <pc:spChg chg="mod">
          <ac:chgData name="Гость" userId="" providerId="Windows Live" clId="Web-{D84E3508-FBBB-4E05-ACF6-5D17F1734679}" dt="2018-06-15T12:44:08.196" v="155" actId="1076"/>
          <ac:spMkLst>
            <pc:docMk/>
            <pc:sldMk cId="1745499023" sldId="269"/>
            <ac:spMk id="27" creationId="{E7FD0295-E5E7-4C9B-A15F-240DB534311C}"/>
          </ac:spMkLst>
        </pc:spChg>
        <pc:spChg chg="del">
          <ac:chgData name="Гость" userId="" providerId="Windows Live" clId="Web-{D84E3508-FBBB-4E05-ACF6-5D17F1734679}" dt="2018-06-15T12:39:18.118" v="125" actId="20577"/>
          <ac:spMkLst>
            <pc:docMk/>
            <pc:sldMk cId="1745499023" sldId="269"/>
            <ac:spMk id="28" creationId="{59381AA3-DDB4-4667-A1E7-98EDAC433AB0}"/>
          </ac:spMkLst>
        </pc:spChg>
        <pc:spChg chg="mod">
          <ac:chgData name="Гость" userId="" providerId="Windows Live" clId="Web-{D84E3508-FBBB-4E05-ACF6-5D17F1734679}" dt="2018-06-15T12:43:11.118" v="150" actId="1076"/>
          <ac:spMkLst>
            <pc:docMk/>
            <pc:sldMk cId="1745499023" sldId="269"/>
            <ac:spMk id="30" creationId="{6A6A91B4-2109-4A90-99D8-6404547EE201}"/>
          </ac:spMkLst>
        </pc:spChg>
        <pc:spChg chg="mod">
          <ac:chgData name="Гость" userId="" providerId="Windows Live" clId="Web-{D84E3508-FBBB-4E05-ACF6-5D17F1734679}" dt="2018-06-15T12:43:17.711" v="151" actId="1076"/>
          <ac:spMkLst>
            <pc:docMk/>
            <pc:sldMk cId="1745499023" sldId="269"/>
            <ac:spMk id="31" creationId="{29999CF6-3AB9-486F-AFC3-81FD2DEED56A}"/>
          </ac:spMkLst>
        </pc:spChg>
        <pc:spChg chg="mod">
          <ac:chgData name="Гость" userId="" providerId="Windows Live" clId="Web-{D84E3508-FBBB-4E05-ACF6-5D17F1734679}" dt="2018-06-15T12:43:53.946" v="154" actId="1076"/>
          <ac:spMkLst>
            <pc:docMk/>
            <pc:sldMk cId="1745499023" sldId="269"/>
            <ac:spMk id="32" creationId="{D53E3FB9-F20A-4DB5-A7A9-474F18FBE543}"/>
          </ac:spMkLst>
        </pc:spChg>
        <pc:spChg chg="del">
          <ac:chgData name="Гость" userId="" providerId="Windows Live" clId="Web-{D84E3508-FBBB-4E05-ACF6-5D17F1734679}" dt="2018-06-15T12:40:37.118" v="133" actId="20577"/>
          <ac:spMkLst>
            <pc:docMk/>
            <pc:sldMk cId="1745499023" sldId="269"/>
            <ac:spMk id="33" creationId="{E29DA463-3A9D-4872-8C55-1C471279101C}"/>
          </ac:spMkLst>
        </pc:spChg>
        <pc:spChg chg="add mod">
          <ac:chgData name="Гость" userId="" providerId="Windows Live" clId="Web-{D84E3508-FBBB-4E05-ACF6-5D17F1734679}" dt="2018-06-15T12:47:41.758" v="186" actId="20577"/>
          <ac:spMkLst>
            <pc:docMk/>
            <pc:sldMk cId="1745499023" sldId="269"/>
            <ac:spMk id="34" creationId="{F4610507-BDF8-46EF-BBC5-4B2D35991960}"/>
          </ac:spMkLst>
        </pc:spChg>
      </pc:sldChg>
      <pc:sldChg chg="delSp modSp add replId">
        <pc:chgData name="Гость" userId="" providerId="Windows Live" clId="Web-{D84E3508-FBBB-4E05-ACF6-5D17F1734679}" dt="2018-06-15T12:38:23.508" v="121" actId="1076"/>
        <pc:sldMkLst>
          <pc:docMk/>
          <pc:sldMk cId="3748125278" sldId="282"/>
        </pc:sldMkLst>
        <pc:spChg chg="del">
          <ac:chgData name="Гость" userId="" providerId="Windows Live" clId="Web-{D84E3508-FBBB-4E05-ACF6-5D17F1734679}" dt="2018-06-15T12:35:51.647" v="88" actId="1076"/>
          <ac:spMkLst>
            <pc:docMk/>
            <pc:sldMk cId="3748125278" sldId="282"/>
            <ac:spMk id="5" creationId="{1593DD58-B563-4D1E-A861-14976A963217}"/>
          </ac:spMkLst>
        </pc:spChg>
        <pc:spChg chg="del">
          <ac:chgData name="Гость" userId="" providerId="Windows Live" clId="Web-{D84E3508-FBBB-4E05-ACF6-5D17F1734679}" dt="2018-06-15T12:35:59.319" v="90" actId="1076"/>
          <ac:spMkLst>
            <pc:docMk/>
            <pc:sldMk cId="3748125278" sldId="282"/>
            <ac:spMk id="8" creationId="{769A6DB4-935C-4FC0-A941-39E1B4A015EF}"/>
          </ac:spMkLst>
        </pc:spChg>
        <pc:spChg chg="del">
          <ac:chgData name="Гость" userId="" providerId="Windows Live" clId="Web-{D84E3508-FBBB-4E05-ACF6-5D17F1734679}" dt="2018-06-15T12:36:26.726" v="97" actId="1076"/>
          <ac:spMkLst>
            <pc:docMk/>
            <pc:sldMk cId="3748125278" sldId="282"/>
            <ac:spMk id="9" creationId="{61C5D557-E70A-4D27-84D4-4724EBDB7F7F}"/>
          </ac:spMkLst>
        </pc:spChg>
        <pc:spChg chg="del">
          <ac:chgData name="Гость" userId="" providerId="Windows Live" clId="Web-{D84E3508-FBBB-4E05-ACF6-5D17F1734679}" dt="2018-06-15T12:36:17.882" v="94" actId="1076"/>
          <ac:spMkLst>
            <pc:docMk/>
            <pc:sldMk cId="3748125278" sldId="282"/>
            <ac:spMk id="10" creationId="{E84D42BF-CC22-42FD-914C-EBCF748D11FF}"/>
          </ac:spMkLst>
        </pc:spChg>
        <pc:spChg chg="mod">
          <ac:chgData name="Гость" userId="" providerId="Windows Live" clId="Web-{D84E3508-FBBB-4E05-ACF6-5D17F1734679}" dt="2018-06-15T12:36:56.414" v="101" actId="1076"/>
          <ac:spMkLst>
            <pc:docMk/>
            <pc:sldMk cId="3748125278" sldId="282"/>
            <ac:spMk id="15" creationId="{D5A0E69E-8F5F-43B2-BF0E-47D2FC8DCAC2}"/>
          </ac:spMkLst>
        </pc:spChg>
        <pc:spChg chg="del">
          <ac:chgData name="Гость" userId="" providerId="Windows Live" clId="Web-{D84E3508-FBBB-4E05-ACF6-5D17F1734679}" dt="2018-06-15T12:35:56.835" v="89" actId="1076"/>
          <ac:spMkLst>
            <pc:docMk/>
            <pc:sldMk cId="3748125278" sldId="282"/>
            <ac:spMk id="16" creationId="{CFA18BE6-2D17-4ABE-9866-1EAA1A86F3EE}"/>
          </ac:spMkLst>
        </pc:spChg>
        <pc:spChg chg="del mod">
          <ac:chgData name="Гость" userId="" providerId="Windows Live" clId="Web-{D84E3508-FBBB-4E05-ACF6-5D17F1734679}" dt="2018-06-15T12:38:14.383" v="117" actId="1076"/>
          <ac:spMkLst>
            <pc:docMk/>
            <pc:sldMk cId="3748125278" sldId="282"/>
            <ac:spMk id="17" creationId="{0AF7F579-0011-48DA-89B8-CFD96DD0E5D9}"/>
          </ac:spMkLst>
        </pc:spChg>
        <pc:spChg chg="mod">
          <ac:chgData name="Гость" userId="" providerId="Windows Live" clId="Web-{D84E3508-FBBB-4E05-ACF6-5D17F1734679}" dt="2018-06-15T12:37:20.211" v="110" actId="14100"/>
          <ac:spMkLst>
            <pc:docMk/>
            <pc:sldMk cId="3748125278" sldId="282"/>
            <ac:spMk id="18" creationId="{594F361D-A426-4571-98D0-8C03906553CE}"/>
          </ac:spMkLst>
        </pc:spChg>
        <pc:spChg chg="mod">
          <ac:chgData name="Гость" userId="" providerId="Windows Live" clId="Web-{D84E3508-FBBB-4E05-ACF6-5D17F1734679}" dt="2018-06-15T12:37:24.118" v="111" actId="14100"/>
          <ac:spMkLst>
            <pc:docMk/>
            <pc:sldMk cId="3748125278" sldId="282"/>
            <ac:spMk id="19" creationId="{E7EF3EEC-F438-4451-975B-A6443E77FD29}"/>
          </ac:spMkLst>
        </pc:spChg>
        <pc:spChg chg="del">
          <ac:chgData name="Гость" userId="" providerId="Windows Live" clId="Web-{D84E3508-FBBB-4E05-ACF6-5D17F1734679}" dt="2018-06-15T12:36:25.226" v="96" actId="1076"/>
          <ac:spMkLst>
            <pc:docMk/>
            <pc:sldMk cId="3748125278" sldId="282"/>
            <ac:spMk id="21" creationId="{D626C788-A978-4F5C-83B1-0E06FE70B4D7}"/>
          </ac:spMkLst>
        </pc:spChg>
        <pc:spChg chg="del">
          <ac:chgData name="Гость" userId="" providerId="Windows Live" clId="Web-{D84E3508-FBBB-4E05-ACF6-5D17F1734679}" dt="2018-06-15T12:36:23.398" v="95" actId="1076"/>
          <ac:spMkLst>
            <pc:docMk/>
            <pc:sldMk cId="3748125278" sldId="282"/>
            <ac:spMk id="22" creationId="{5E723CD7-3DAF-4859-94DA-2B4FC756E8CB}"/>
          </ac:spMkLst>
        </pc:spChg>
        <pc:spChg chg="del">
          <ac:chgData name="Гость" userId="" providerId="Windows Live" clId="Web-{D84E3508-FBBB-4E05-ACF6-5D17F1734679}" dt="2018-06-15T12:36:50.461" v="100" actId="1076"/>
          <ac:spMkLst>
            <pc:docMk/>
            <pc:sldMk cId="3748125278" sldId="282"/>
            <ac:spMk id="23" creationId="{84011CD8-81B7-46DF-8281-DA2DFAE5CE84}"/>
          </ac:spMkLst>
        </pc:spChg>
        <pc:spChg chg="mod">
          <ac:chgData name="Гость" userId="" providerId="Windows Live" clId="Web-{D84E3508-FBBB-4E05-ACF6-5D17F1734679}" dt="2018-06-15T12:38:23.461" v="118" actId="1076"/>
          <ac:spMkLst>
            <pc:docMk/>
            <pc:sldMk cId="3748125278" sldId="282"/>
            <ac:spMk id="24" creationId="{3DF49CA5-2AD0-45DD-A820-C773EA92C65E}"/>
          </ac:spMkLst>
        </pc:spChg>
        <pc:spChg chg="mod">
          <ac:chgData name="Гость" userId="" providerId="Windows Live" clId="Web-{D84E3508-FBBB-4E05-ACF6-5D17F1734679}" dt="2018-06-15T12:38:23.477" v="119" actId="1076"/>
          <ac:spMkLst>
            <pc:docMk/>
            <pc:sldMk cId="3748125278" sldId="282"/>
            <ac:spMk id="25" creationId="{FFF7A815-D1B4-44B8-9BDC-796946A3B96E}"/>
          </ac:spMkLst>
        </pc:spChg>
        <pc:spChg chg="mod">
          <ac:chgData name="Гость" userId="" providerId="Windows Live" clId="Web-{D84E3508-FBBB-4E05-ACF6-5D17F1734679}" dt="2018-06-15T12:38:23.493" v="120" actId="1076"/>
          <ac:spMkLst>
            <pc:docMk/>
            <pc:sldMk cId="3748125278" sldId="282"/>
            <ac:spMk id="26" creationId="{94E2BBB2-F299-4F96-BA09-3F28D1644A96}"/>
          </ac:spMkLst>
        </pc:spChg>
        <pc:spChg chg="del">
          <ac:chgData name="Гость" userId="" providerId="Windows Live" clId="Web-{D84E3508-FBBB-4E05-ACF6-5D17F1734679}" dt="2018-06-15T12:36:39.758" v="99" actId="1076"/>
          <ac:spMkLst>
            <pc:docMk/>
            <pc:sldMk cId="3748125278" sldId="282"/>
            <ac:spMk id="27" creationId="{E7FD0295-E5E7-4C9B-A15F-240DB534311C}"/>
          </ac:spMkLst>
        </pc:spChg>
        <pc:spChg chg="mod">
          <ac:chgData name="Гость" userId="" providerId="Windows Live" clId="Web-{D84E3508-FBBB-4E05-ACF6-5D17F1734679}" dt="2018-06-15T12:38:23.508" v="121" actId="1076"/>
          <ac:spMkLst>
            <pc:docMk/>
            <pc:sldMk cId="3748125278" sldId="282"/>
            <ac:spMk id="28" creationId="{59381AA3-DDB4-4667-A1E7-98EDAC433AB0}"/>
          </ac:spMkLst>
        </pc:spChg>
        <pc:spChg chg="mod">
          <ac:chgData name="Гость" userId="" providerId="Windows Live" clId="Web-{D84E3508-FBBB-4E05-ACF6-5D17F1734679}" dt="2018-06-15T12:37:02.117" v="102" actId="1076"/>
          <ac:spMkLst>
            <pc:docMk/>
            <pc:sldMk cId="3748125278" sldId="282"/>
            <ac:spMk id="29" creationId="{018CC08B-28C7-40CF-90D4-DB44DC6FADA8}"/>
          </ac:spMkLst>
        </pc:spChg>
        <pc:spChg chg="del">
          <ac:chgData name="Гость" userId="" providerId="Windows Live" clId="Web-{D84E3508-FBBB-4E05-ACF6-5D17F1734679}" dt="2018-06-15T12:36:09.132" v="91" actId="1076"/>
          <ac:spMkLst>
            <pc:docMk/>
            <pc:sldMk cId="3748125278" sldId="282"/>
            <ac:spMk id="30" creationId="{6A6A91B4-2109-4A90-99D8-6404547EE201}"/>
          </ac:spMkLst>
        </pc:spChg>
        <pc:spChg chg="del">
          <ac:chgData name="Гость" userId="" providerId="Windows Live" clId="Web-{D84E3508-FBBB-4E05-ACF6-5D17F1734679}" dt="2018-06-15T12:36:12.288" v="92" actId="1076"/>
          <ac:spMkLst>
            <pc:docMk/>
            <pc:sldMk cId="3748125278" sldId="282"/>
            <ac:spMk id="31" creationId="{29999CF6-3AB9-486F-AFC3-81FD2DEED56A}"/>
          </ac:spMkLst>
        </pc:spChg>
        <pc:spChg chg="del">
          <ac:chgData name="Гость" userId="" providerId="Windows Live" clId="Web-{D84E3508-FBBB-4E05-ACF6-5D17F1734679}" dt="2018-06-15T12:36:14.570" v="93" actId="1076"/>
          <ac:spMkLst>
            <pc:docMk/>
            <pc:sldMk cId="3748125278" sldId="282"/>
            <ac:spMk id="32" creationId="{D53E3FB9-F20A-4DB5-A7A9-474F18FBE543}"/>
          </ac:spMkLst>
        </pc:spChg>
        <pc:spChg chg="del">
          <ac:chgData name="Гость" userId="" providerId="Windows Live" clId="Web-{D84E3508-FBBB-4E05-ACF6-5D17F1734679}" dt="2018-06-15T12:36:35.492" v="98" actId="1076"/>
          <ac:spMkLst>
            <pc:docMk/>
            <pc:sldMk cId="3748125278" sldId="282"/>
            <ac:spMk id="33" creationId="{E29DA463-3A9D-4872-8C55-1C471279101C}"/>
          </ac:spMkLst>
        </pc:spChg>
      </pc:sldChg>
    </pc:docChg>
  </pc:docChgLst>
  <pc:docChgLst>
    <pc:chgData name="somebody nobody" userId="0a7f4b1809e3bcd8" providerId="Windows Live" clId="Web-{5FBAEE20-DFD8-46B5-A734-AF71F7121429}"/>
    <pc:docChg chg="modSld">
      <pc:chgData name="somebody nobody" userId="0a7f4b1809e3bcd8" providerId="Windows Live" clId="Web-{5FBAEE20-DFD8-46B5-A734-AF71F7121429}" dt="2018-05-24T19:06:40.684" v="129" actId="14100"/>
      <pc:docMkLst>
        <pc:docMk/>
      </pc:docMkLst>
      <pc:sldChg chg="addSp modSp">
        <pc:chgData name="somebody nobody" userId="0a7f4b1809e3bcd8" providerId="Windows Live" clId="Web-{5FBAEE20-DFD8-46B5-A734-AF71F7121429}" dt="2018-05-24T19:06:40.684" v="129" actId="14100"/>
        <pc:sldMkLst>
          <pc:docMk/>
          <pc:sldMk cId="3419173212" sldId="275"/>
        </pc:sldMkLst>
        <pc:spChg chg="mod">
          <ac:chgData name="somebody nobody" userId="0a7f4b1809e3bcd8" providerId="Windows Live" clId="Web-{5FBAEE20-DFD8-46B5-A734-AF71F7121429}" dt="2018-05-24T18:56:39.542" v="111" actId="20577"/>
          <ac:spMkLst>
            <pc:docMk/>
            <pc:sldMk cId="3419173212" sldId="275"/>
            <ac:spMk id="11" creationId="{22E089B5-2594-4878-9041-EB9707BDD63A}"/>
          </ac:spMkLst>
        </pc:spChg>
        <pc:spChg chg="mod">
          <ac:chgData name="somebody nobody" userId="0a7f4b1809e3bcd8" providerId="Windows Live" clId="Web-{5FBAEE20-DFD8-46B5-A734-AF71F7121429}" dt="2018-05-24T19:04:09.074" v="125" actId="14100"/>
          <ac:spMkLst>
            <pc:docMk/>
            <pc:sldMk cId="3419173212" sldId="275"/>
            <ac:spMk id="12" creationId="{5BEF9884-CEED-49F6-94B5-4A3536699ECD}"/>
          </ac:spMkLst>
        </pc:spChg>
        <pc:spChg chg="add mod">
          <ac:chgData name="somebody nobody" userId="0a7f4b1809e3bcd8" providerId="Windows Live" clId="Web-{5FBAEE20-DFD8-46B5-A734-AF71F7121429}" dt="2018-05-24T19:04:24.871" v="126" actId="14100"/>
          <ac:spMkLst>
            <pc:docMk/>
            <pc:sldMk cId="3419173212" sldId="275"/>
            <ac:spMk id="13" creationId="{D93BB312-C606-42EF-9E0C-C9DBD0E35063}"/>
          </ac:spMkLst>
        </pc:spChg>
        <pc:spChg chg="mod ord">
          <ac:chgData name="somebody nobody" userId="0a7f4b1809e3bcd8" providerId="Windows Live" clId="Web-{5FBAEE20-DFD8-46B5-A734-AF71F7121429}" dt="2018-05-24T19:06:40.684" v="129" actId="14100"/>
          <ac:spMkLst>
            <pc:docMk/>
            <pc:sldMk cId="3419173212" sldId="275"/>
            <ac:spMk id="16" creationId="{BD2F837E-D2DA-47A5-B5ED-DFF71EF5A981}"/>
          </ac:spMkLst>
        </pc:spChg>
        <pc:spChg chg="mod">
          <ac:chgData name="somebody nobody" userId="0a7f4b1809e3bcd8" providerId="Windows Live" clId="Web-{5FBAEE20-DFD8-46B5-A734-AF71F7121429}" dt="2018-05-24T19:06:37.575" v="128" actId="20577"/>
          <ac:spMkLst>
            <pc:docMk/>
            <pc:sldMk cId="3419173212" sldId="275"/>
            <ac:spMk id="24" creationId="{0F9E5E1B-C219-4E2D-B7DA-D441A256A1D8}"/>
          </ac:spMkLst>
        </pc:spChg>
      </pc:sldChg>
    </pc:docChg>
  </pc:docChgLst>
  <pc:docChgLst>
    <pc:chgData name="Guest User" providerId="Windows Live" clId="Web-{7A2169AA-81EA-405A-AE50-30E44A20FCD8}"/>
    <pc:docChg chg="modSld">
      <pc:chgData name="Guest User" userId="" providerId="Windows Live" clId="Web-{7A2169AA-81EA-405A-AE50-30E44A20FCD8}" dt="2018-05-24T06:10:44.815" v="14" actId="1076"/>
      <pc:docMkLst>
        <pc:docMk/>
      </pc:docMkLst>
      <pc:sldChg chg="delSp modSp">
        <pc:chgData name="Guest User" userId="" providerId="Windows Live" clId="Web-{7A2169AA-81EA-405A-AE50-30E44A20FCD8}" dt="2018-05-24T06:10:44.815" v="14" actId="1076"/>
        <pc:sldMkLst>
          <pc:docMk/>
          <pc:sldMk cId="1490940173" sldId="271"/>
        </pc:sldMkLst>
        <pc:spChg chg="mod">
          <ac:chgData name="Guest User" userId="" providerId="Windows Live" clId="Web-{7A2169AA-81EA-405A-AE50-30E44A20FCD8}" dt="2018-05-24T06:10:44.815" v="14" actId="1076"/>
          <ac:spMkLst>
            <pc:docMk/>
            <pc:sldMk cId="1490940173" sldId="271"/>
            <ac:spMk id="2" creationId="{42761CFA-7F76-4015-B6B8-FF43FC2F0464}"/>
          </ac:spMkLst>
        </pc:spChg>
        <pc:spChg chg="mod">
          <ac:chgData name="Guest User" userId="" providerId="Windows Live" clId="Web-{7A2169AA-81EA-405A-AE50-30E44A20FCD8}" dt="2018-05-24T06:10:08.377" v="12" actId="1076"/>
          <ac:spMkLst>
            <pc:docMk/>
            <pc:sldMk cId="1490940173" sldId="271"/>
            <ac:spMk id="8" creationId="{83E7E84A-712B-4B87-B9F2-D82A4165EDD5}"/>
          </ac:spMkLst>
        </pc:spChg>
        <pc:spChg chg="del">
          <ac:chgData name="Guest User" userId="" providerId="Windows Live" clId="Web-{7A2169AA-81EA-405A-AE50-30E44A20FCD8}" dt="2018-05-24T06:09:07.282" v="7" actId="1076"/>
          <ac:spMkLst>
            <pc:docMk/>
            <pc:sldMk cId="1490940173" sldId="271"/>
            <ac:spMk id="18" creationId="{8F9E3E18-6E32-4618-AE9D-D0E46F64291F}"/>
          </ac:spMkLst>
        </pc:spChg>
        <pc:spChg chg="mod">
          <ac:chgData name="Guest User" userId="" providerId="Windows Live" clId="Web-{7A2169AA-81EA-405A-AE50-30E44A20FCD8}" dt="2018-05-24T06:07:47.343" v="4" actId="14100"/>
          <ac:spMkLst>
            <pc:docMk/>
            <pc:sldMk cId="1490940173" sldId="271"/>
            <ac:spMk id="28" creationId="{5E56E62D-51BB-4D09-9E44-F2CE324A0200}"/>
          </ac:spMkLst>
        </pc:spChg>
        <pc:spChg chg="del">
          <ac:chgData name="Guest User" userId="" providerId="Windows Live" clId="Web-{7A2169AA-81EA-405A-AE50-30E44A20FCD8}" dt="2018-05-24T06:09:05.282" v="6" actId="1076"/>
          <ac:spMkLst>
            <pc:docMk/>
            <pc:sldMk cId="1490940173" sldId="271"/>
            <ac:spMk id="31" creationId="{E61002C3-C6F8-4B72-ABEE-23EFD733D9D4}"/>
          </ac:spMkLst>
        </pc:spChg>
        <pc:spChg chg="del">
          <ac:chgData name="Guest User" userId="" providerId="Windows Live" clId="Web-{7A2169AA-81EA-405A-AE50-30E44A20FCD8}" dt="2018-05-24T06:10:31.440" v="13" actId="1076"/>
          <ac:spMkLst>
            <pc:docMk/>
            <pc:sldMk cId="1490940173" sldId="271"/>
            <ac:spMk id="34" creationId="{6D3189ED-A32F-4356-8DE6-903C97872018}"/>
          </ac:spMkLst>
        </pc:spChg>
        <pc:spChg chg="mod">
          <ac:chgData name="Guest User" userId="" providerId="Windows Live" clId="Web-{7A2169AA-81EA-405A-AE50-30E44A20FCD8}" dt="2018-05-24T06:06:58.139" v="1" actId="1076"/>
          <ac:spMkLst>
            <pc:docMk/>
            <pc:sldMk cId="1490940173" sldId="271"/>
            <ac:spMk id="36" creationId="{33078106-AE45-416C-A37A-29DBB1C6D12F}"/>
          </ac:spMkLst>
        </pc:spChg>
        <pc:spChg chg="del mod">
          <ac:chgData name="Guest User" userId="" providerId="Windows Live" clId="Web-{7A2169AA-81EA-405A-AE50-30E44A20FCD8}" dt="2018-05-24T06:09:03.251" v="5" actId="1076"/>
          <ac:spMkLst>
            <pc:docMk/>
            <pc:sldMk cId="1490940173" sldId="271"/>
            <ac:spMk id="37" creationId="{64D8E6DD-9A8B-4E4D-84D7-9F3C0F9514EC}"/>
          </ac:spMkLst>
        </pc:spChg>
        <pc:spChg chg="mod">
          <ac:chgData name="Guest User" userId="" providerId="Windows Live" clId="Web-{7A2169AA-81EA-405A-AE50-30E44A20FCD8}" dt="2018-05-24T06:07:03.295" v="2" actId="1076"/>
          <ac:spMkLst>
            <pc:docMk/>
            <pc:sldMk cId="1490940173" sldId="271"/>
            <ac:spMk id="38" creationId="{3D423C58-E483-41D4-B084-38CCE4EAE538}"/>
          </ac:spMkLst>
        </pc:spChg>
      </pc:sldChg>
    </pc:docChg>
  </pc:docChgLst>
  <pc:docChgLst>
    <pc:chgData name="somebody nobody" userId="0a7f4b1809e3bcd8" providerId="Windows Live" clId="Web-{3B080461-1E3F-4CE6-90CE-CD03E69C6EB6}"/>
    <pc:docChg chg="addSld modSld">
      <pc:chgData name="somebody nobody" userId="0a7f4b1809e3bcd8" providerId="Windows Live" clId="Web-{3B080461-1E3F-4CE6-90CE-CD03E69C6EB6}" dt="2018-06-14T06:15:01.429" v="425" actId="20577"/>
      <pc:docMkLst>
        <pc:docMk/>
      </pc:docMkLst>
      <pc:sldChg chg="modSp">
        <pc:chgData name="somebody nobody" userId="0a7f4b1809e3bcd8" providerId="Windows Live" clId="Web-{3B080461-1E3F-4CE6-90CE-CD03E69C6EB6}" dt="2018-06-14T05:47:46.269" v="3" actId="20577"/>
        <pc:sldMkLst>
          <pc:docMk/>
          <pc:sldMk cId="3162866685" sldId="280"/>
        </pc:sldMkLst>
        <pc:spChg chg="mod">
          <ac:chgData name="somebody nobody" userId="0a7f4b1809e3bcd8" providerId="Windows Live" clId="Web-{3B080461-1E3F-4CE6-90CE-CD03E69C6EB6}" dt="2018-06-14T05:47:46.269" v="3" actId="20577"/>
          <ac:spMkLst>
            <pc:docMk/>
            <pc:sldMk cId="3162866685" sldId="280"/>
            <ac:spMk id="11" creationId="{22E089B5-2594-4878-9041-EB9707BDD63A}"/>
          </ac:spMkLst>
        </pc:spChg>
      </pc:sldChg>
      <pc:sldChg chg="modSp add replId">
        <pc:chgData name="somebody nobody" userId="0a7f4b1809e3bcd8" providerId="Windows Live" clId="Web-{3B080461-1E3F-4CE6-90CE-CD03E69C6EB6}" dt="2018-06-14T06:15:01.429" v="425" actId="20577"/>
        <pc:sldMkLst>
          <pc:docMk/>
          <pc:sldMk cId="2376858066" sldId="281"/>
        </pc:sldMkLst>
        <pc:spChg chg="mod">
          <ac:chgData name="somebody nobody" userId="0a7f4b1809e3bcd8" providerId="Windows Live" clId="Web-{3B080461-1E3F-4CE6-90CE-CD03E69C6EB6}" dt="2018-06-14T06:14:38.742" v="418" actId="20577"/>
          <ac:spMkLst>
            <pc:docMk/>
            <pc:sldMk cId="2376858066" sldId="281"/>
            <ac:spMk id="11" creationId="{22E089B5-2594-4878-9041-EB9707BDD63A}"/>
          </ac:spMkLst>
        </pc:spChg>
        <pc:spChg chg="mod">
          <ac:chgData name="somebody nobody" userId="0a7f4b1809e3bcd8" providerId="Windows Live" clId="Web-{3B080461-1E3F-4CE6-90CE-CD03E69C6EB6}" dt="2018-06-14T06:15:01.429" v="425" actId="20577"/>
          <ac:spMkLst>
            <pc:docMk/>
            <pc:sldMk cId="2376858066" sldId="281"/>
            <ac:spMk id="27" creationId="{C07009A2-19E4-46E5-B71B-F06BD3BA6F7E}"/>
          </ac:spMkLst>
        </pc:spChg>
      </pc:sldChg>
    </pc:docChg>
  </pc:docChgLst>
  <pc:docChgLst>
    <pc:chgData name="somebody nobody" userId="0a7f4b1809e3bcd8" providerId="Windows Live" clId="Web-{44EE1C1A-0E51-4425-9628-7B8317E88DE2}"/>
    <pc:docChg chg="mod addSld modSld modMainMaster setSldSz">
      <pc:chgData name="somebody nobody" userId="0a7f4b1809e3bcd8" providerId="Windows Live" clId="Web-{44EE1C1A-0E51-4425-9628-7B8317E88DE2}" dt="2018-06-24T08:52:26.068" v="64" actId="14100"/>
      <pc:docMkLst>
        <pc:docMk/>
      </pc:docMkLst>
      <pc:sldChg chg="modSp">
        <pc:chgData name="somebody nobody" userId="0a7f4b1809e3bcd8" providerId="Windows Live" clId="Web-{44EE1C1A-0E51-4425-9628-7B8317E88DE2}" dt="2018-06-24T08:41:35.853" v="53"/>
        <pc:sldMkLst>
          <pc:docMk/>
          <pc:sldMk cId="3734338780" sldId="257"/>
        </pc:sldMkLst>
        <pc:spChg chg="mod">
          <ac:chgData name="somebody nobody" userId="0a7f4b1809e3bcd8" providerId="Windows Live" clId="Web-{44EE1C1A-0E51-4425-9628-7B8317E88DE2}" dt="2018-06-24T08:41:35.853" v="53"/>
          <ac:spMkLst>
            <pc:docMk/>
            <pc:sldMk cId="3734338780" sldId="257"/>
            <ac:spMk id="2" creationId="{00000000-0000-0000-0000-000000000000}"/>
          </ac:spMkLst>
        </pc:spChg>
        <pc:spChg chg="mod">
          <ac:chgData name="somebody nobody" userId="0a7f4b1809e3bcd8" providerId="Windows Live" clId="Web-{44EE1C1A-0E51-4425-9628-7B8317E88DE2}" dt="2018-06-24T08:41:35.853" v="53"/>
          <ac:spMkLst>
            <pc:docMk/>
            <pc:sldMk cId="3734338780" sldId="257"/>
            <ac:spMk id="3" creationId="{00000000-0000-0000-0000-000000000000}"/>
          </ac:spMkLst>
        </pc:spChg>
        <pc:spChg chg="mod">
          <ac:chgData name="somebody nobody" userId="0a7f4b1809e3bcd8" providerId="Windows Live" clId="Web-{44EE1C1A-0E51-4425-9628-7B8317E88DE2}" dt="2018-06-24T08:41:35.853" v="53"/>
          <ac:spMkLst>
            <pc:docMk/>
            <pc:sldMk cId="3734338780" sldId="257"/>
            <ac:spMk id="5" creationId="{050A2441-56DE-4B33-AAEA-33225BB0AF79}"/>
          </ac:spMkLst>
        </pc:spChg>
      </pc:sldChg>
      <pc:sldChg chg="modSp">
        <pc:chgData name="somebody nobody" userId="0a7f4b1809e3bcd8" providerId="Windows Live" clId="Web-{44EE1C1A-0E51-4425-9628-7B8317E88DE2}" dt="2018-06-24T08:41:35.853" v="53"/>
        <pc:sldMkLst>
          <pc:docMk/>
          <pc:sldMk cId="369961042" sldId="258"/>
        </pc:sldMkLst>
        <pc:spChg chg="mod">
          <ac:chgData name="somebody nobody" userId="0a7f4b1809e3bcd8" providerId="Windows Live" clId="Web-{44EE1C1A-0E51-4425-9628-7B8317E88DE2}" dt="2018-06-24T08:41:35.853" v="53"/>
          <ac:spMkLst>
            <pc:docMk/>
            <pc:sldMk cId="369961042" sldId="258"/>
            <ac:spMk id="2" creationId="{00000000-0000-0000-0000-000000000000}"/>
          </ac:spMkLst>
        </pc:spChg>
        <pc:spChg chg="mod">
          <ac:chgData name="somebody nobody" userId="0a7f4b1809e3bcd8" providerId="Windows Live" clId="Web-{44EE1C1A-0E51-4425-9628-7B8317E88DE2}" dt="2018-06-24T08:41:35.853" v="53"/>
          <ac:spMkLst>
            <pc:docMk/>
            <pc:sldMk cId="369961042" sldId="258"/>
            <ac:spMk id="3" creationId="{00000000-0000-0000-0000-000000000000}"/>
          </ac:spMkLst>
        </pc:spChg>
        <pc:spChg chg="mod">
          <ac:chgData name="somebody nobody" userId="0a7f4b1809e3bcd8" providerId="Windows Live" clId="Web-{44EE1C1A-0E51-4425-9628-7B8317E88DE2}" dt="2018-06-24T08:41:35.853" v="53"/>
          <ac:spMkLst>
            <pc:docMk/>
            <pc:sldMk cId="369961042" sldId="258"/>
            <ac:spMk id="4" creationId="{3E6E4C4F-4296-4C6A-B050-39E0410004DE}"/>
          </ac:spMkLst>
        </pc:spChg>
        <pc:spChg chg="mod">
          <ac:chgData name="somebody nobody" userId="0a7f4b1809e3bcd8" providerId="Windows Live" clId="Web-{44EE1C1A-0E51-4425-9628-7B8317E88DE2}" dt="2018-06-24T08:41:35.853" v="53"/>
          <ac:spMkLst>
            <pc:docMk/>
            <pc:sldMk cId="369961042" sldId="258"/>
            <ac:spMk id="5" creationId="{050A2441-56DE-4B33-AAEA-33225BB0AF79}"/>
          </ac:spMkLst>
        </pc:spChg>
        <pc:spChg chg="mod">
          <ac:chgData name="somebody nobody" userId="0a7f4b1809e3bcd8" providerId="Windows Live" clId="Web-{44EE1C1A-0E51-4425-9628-7B8317E88DE2}" dt="2018-06-24T08:41:35.853" v="53"/>
          <ac:spMkLst>
            <pc:docMk/>
            <pc:sldMk cId="369961042" sldId="258"/>
            <ac:spMk id="6" creationId="{FB4B3AE2-A391-42D2-8CF0-510018C8314E}"/>
          </ac:spMkLst>
        </pc:spChg>
        <pc:spChg chg="mod">
          <ac:chgData name="somebody nobody" userId="0a7f4b1809e3bcd8" providerId="Windows Live" clId="Web-{44EE1C1A-0E51-4425-9628-7B8317E88DE2}" dt="2018-06-24T08:41:35.853" v="53"/>
          <ac:spMkLst>
            <pc:docMk/>
            <pc:sldMk cId="369961042" sldId="258"/>
            <ac:spMk id="7" creationId="{7B58B010-7E80-4C9D-8FF6-6F5A8DBAD58D}"/>
          </ac:spMkLst>
        </pc:spChg>
        <pc:spChg chg="mod">
          <ac:chgData name="somebody nobody" userId="0a7f4b1809e3bcd8" providerId="Windows Live" clId="Web-{44EE1C1A-0E51-4425-9628-7B8317E88DE2}" dt="2018-06-24T08:41:35.853" v="53"/>
          <ac:spMkLst>
            <pc:docMk/>
            <pc:sldMk cId="369961042" sldId="258"/>
            <ac:spMk id="8" creationId="{D5E6D25A-938F-45BE-8062-EA32B679BB7D}"/>
          </ac:spMkLst>
        </pc:spChg>
        <pc:spChg chg="mod">
          <ac:chgData name="somebody nobody" userId="0a7f4b1809e3bcd8" providerId="Windows Live" clId="Web-{44EE1C1A-0E51-4425-9628-7B8317E88DE2}" dt="2018-06-24T08:41:35.853" v="53"/>
          <ac:spMkLst>
            <pc:docMk/>
            <pc:sldMk cId="369961042" sldId="258"/>
            <ac:spMk id="12" creationId="{C7A9BFAD-1411-4A48-BC04-F9133AC6F567}"/>
          </ac:spMkLst>
        </pc:spChg>
        <pc:spChg chg="mod">
          <ac:chgData name="somebody nobody" userId="0a7f4b1809e3bcd8" providerId="Windows Live" clId="Web-{44EE1C1A-0E51-4425-9628-7B8317E88DE2}" dt="2018-06-24T08:41:35.853" v="53"/>
          <ac:spMkLst>
            <pc:docMk/>
            <pc:sldMk cId="369961042" sldId="258"/>
            <ac:spMk id="13" creationId="{9B76FF5B-4FC4-43AA-8695-C99792D92605}"/>
          </ac:spMkLst>
        </pc:spChg>
        <pc:spChg chg="mod">
          <ac:chgData name="somebody nobody" userId="0a7f4b1809e3bcd8" providerId="Windows Live" clId="Web-{44EE1C1A-0E51-4425-9628-7B8317E88DE2}" dt="2018-06-24T08:41:35.853" v="53"/>
          <ac:spMkLst>
            <pc:docMk/>
            <pc:sldMk cId="369961042" sldId="258"/>
            <ac:spMk id="14" creationId="{35AF1CFE-0750-46E0-A6E5-879C13B983CF}"/>
          </ac:spMkLst>
        </pc:spChg>
        <pc:spChg chg="mod">
          <ac:chgData name="somebody nobody" userId="0a7f4b1809e3bcd8" providerId="Windows Live" clId="Web-{44EE1C1A-0E51-4425-9628-7B8317E88DE2}" dt="2018-06-24T08:41:35.853" v="53"/>
          <ac:spMkLst>
            <pc:docMk/>
            <pc:sldMk cId="369961042" sldId="258"/>
            <ac:spMk id="15" creationId="{B9224C75-C2F1-4D08-9FA1-E29F6B56C921}"/>
          </ac:spMkLst>
        </pc:spChg>
        <pc:spChg chg="mod">
          <ac:chgData name="somebody nobody" userId="0a7f4b1809e3bcd8" providerId="Windows Live" clId="Web-{44EE1C1A-0E51-4425-9628-7B8317E88DE2}" dt="2018-06-24T08:41:35.853" v="53"/>
          <ac:spMkLst>
            <pc:docMk/>
            <pc:sldMk cId="369961042" sldId="258"/>
            <ac:spMk id="16" creationId="{16EC5511-5076-4E0B-9262-F7BE36DE57F2}"/>
          </ac:spMkLst>
        </pc:spChg>
        <pc:spChg chg="mod">
          <ac:chgData name="somebody nobody" userId="0a7f4b1809e3bcd8" providerId="Windows Live" clId="Web-{44EE1C1A-0E51-4425-9628-7B8317E88DE2}" dt="2018-06-24T08:41:35.853" v="53"/>
          <ac:spMkLst>
            <pc:docMk/>
            <pc:sldMk cId="369961042" sldId="258"/>
            <ac:spMk id="17" creationId="{42F804D3-AF71-4782-94BC-72A7CB293CD8}"/>
          </ac:spMkLst>
        </pc:spChg>
        <pc:spChg chg="mod">
          <ac:chgData name="somebody nobody" userId="0a7f4b1809e3bcd8" providerId="Windows Live" clId="Web-{44EE1C1A-0E51-4425-9628-7B8317E88DE2}" dt="2018-06-24T08:41:35.853" v="53"/>
          <ac:spMkLst>
            <pc:docMk/>
            <pc:sldMk cId="369961042" sldId="258"/>
            <ac:spMk id="18" creationId="{3D4904BF-72A2-4264-BC6B-02DC0A16B9F4}"/>
          </ac:spMkLst>
        </pc:spChg>
        <pc:spChg chg="mod">
          <ac:chgData name="somebody nobody" userId="0a7f4b1809e3bcd8" providerId="Windows Live" clId="Web-{44EE1C1A-0E51-4425-9628-7B8317E88DE2}" dt="2018-06-24T08:41:35.853" v="53"/>
          <ac:spMkLst>
            <pc:docMk/>
            <pc:sldMk cId="369961042" sldId="258"/>
            <ac:spMk id="20" creationId="{902B9FBD-0650-4108-81AD-8CF0DD3F5C5F}"/>
          </ac:spMkLst>
        </pc:spChg>
        <pc:spChg chg="mod">
          <ac:chgData name="somebody nobody" userId="0a7f4b1809e3bcd8" providerId="Windows Live" clId="Web-{44EE1C1A-0E51-4425-9628-7B8317E88DE2}" dt="2018-06-24T08:41:35.853" v="53"/>
          <ac:spMkLst>
            <pc:docMk/>
            <pc:sldMk cId="369961042" sldId="258"/>
            <ac:spMk id="21" creationId="{6650F5F9-062B-40AC-BF09-B9BCC73E0CFF}"/>
          </ac:spMkLst>
        </pc:spChg>
        <pc:spChg chg="mod">
          <ac:chgData name="somebody nobody" userId="0a7f4b1809e3bcd8" providerId="Windows Live" clId="Web-{44EE1C1A-0E51-4425-9628-7B8317E88DE2}" dt="2018-06-24T08:41:35.853" v="53"/>
          <ac:spMkLst>
            <pc:docMk/>
            <pc:sldMk cId="369961042" sldId="258"/>
            <ac:spMk id="22" creationId="{97B11F0C-FA80-482B-A061-FD6587AE58E0}"/>
          </ac:spMkLst>
        </pc:spChg>
        <pc:spChg chg="mod">
          <ac:chgData name="somebody nobody" userId="0a7f4b1809e3bcd8" providerId="Windows Live" clId="Web-{44EE1C1A-0E51-4425-9628-7B8317E88DE2}" dt="2018-06-24T08:41:35.853" v="53"/>
          <ac:spMkLst>
            <pc:docMk/>
            <pc:sldMk cId="369961042" sldId="258"/>
            <ac:spMk id="23" creationId="{31314A9F-8C09-49D0-8C4C-4C77EDCF941D}"/>
          </ac:spMkLst>
        </pc:spChg>
      </pc:sldChg>
      <pc:sldChg chg="modSp">
        <pc:chgData name="somebody nobody" userId="0a7f4b1809e3bcd8" providerId="Windows Live" clId="Web-{44EE1C1A-0E51-4425-9628-7B8317E88DE2}" dt="2018-06-24T08:41:35.853" v="53"/>
        <pc:sldMkLst>
          <pc:docMk/>
          <pc:sldMk cId="1260550579" sldId="259"/>
        </pc:sldMkLst>
        <pc:spChg chg="mod">
          <ac:chgData name="somebody nobody" userId="0a7f4b1809e3bcd8" providerId="Windows Live" clId="Web-{44EE1C1A-0E51-4425-9628-7B8317E88DE2}" dt="2018-06-24T08:41:35.853" v="53"/>
          <ac:spMkLst>
            <pc:docMk/>
            <pc:sldMk cId="1260550579" sldId="259"/>
            <ac:spMk id="11" creationId="{22E089B5-2594-4878-9041-EB9707BDD63A}"/>
          </ac:spMkLst>
        </pc:spChg>
        <pc:spChg chg="mod">
          <ac:chgData name="somebody nobody" userId="0a7f4b1809e3bcd8" providerId="Windows Live" clId="Web-{44EE1C1A-0E51-4425-9628-7B8317E88DE2}" dt="2018-06-24T08:41:35.853" v="53"/>
          <ac:spMkLst>
            <pc:docMk/>
            <pc:sldMk cId="1260550579" sldId="259"/>
            <ac:spMk id="24" creationId="{440A1CA0-6B25-4730-92A5-D01C7CA96DA7}"/>
          </ac:spMkLst>
        </pc:spChg>
        <pc:spChg chg="mod">
          <ac:chgData name="somebody nobody" userId="0a7f4b1809e3bcd8" providerId="Windows Live" clId="Web-{44EE1C1A-0E51-4425-9628-7B8317E88DE2}" dt="2018-06-24T08:41:35.853" v="53"/>
          <ac:spMkLst>
            <pc:docMk/>
            <pc:sldMk cId="1260550579" sldId="259"/>
            <ac:spMk id="25" creationId="{97372313-0A21-4C91-A369-343BD27C5B91}"/>
          </ac:spMkLst>
        </pc:spChg>
        <pc:spChg chg="mod">
          <ac:chgData name="somebody nobody" userId="0a7f4b1809e3bcd8" providerId="Windows Live" clId="Web-{44EE1C1A-0E51-4425-9628-7B8317E88DE2}" dt="2018-06-24T08:41:35.853" v="53"/>
          <ac:spMkLst>
            <pc:docMk/>
            <pc:sldMk cId="1260550579" sldId="259"/>
            <ac:spMk id="27" creationId="{C07009A2-19E4-46E5-B71B-F06BD3BA6F7E}"/>
          </ac:spMkLst>
        </pc:spChg>
      </pc:sldChg>
      <pc:sldChg chg="modSp">
        <pc:chgData name="somebody nobody" userId="0a7f4b1809e3bcd8" providerId="Windows Live" clId="Web-{44EE1C1A-0E51-4425-9628-7B8317E88DE2}" dt="2018-06-24T08:41:35.853" v="53"/>
        <pc:sldMkLst>
          <pc:docMk/>
          <pc:sldMk cId="4104413680" sldId="260"/>
        </pc:sldMkLst>
        <pc:spChg chg="mod">
          <ac:chgData name="somebody nobody" userId="0a7f4b1809e3bcd8" providerId="Windows Live" clId="Web-{44EE1C1A-0E51-4425-9628-7B8317E88DE2}" dt="2018-06-24T08:41:35.853" v="53"/>
          <ac:spMkLst>
            <pc:docMk/>
            <pc:sldMk cId="4104413680" sldId="260"/>
            <ac:spMk id="2" creationId="{926FD00F-9B75-43F2-9AAF-A269BFFFA838}"/>
          </ac:spMkLst>
        </pc:spChg>
        <pc:spChg chg="mod">
          <ac:chgData name="somebody nobody" userId="0a7f4b1809e3bcd8" providerId="Windows Live" clId="Web-{44EE1C1A-0E51-4425-9628-7B8317E88DE2}" dt="2018-06-24T08:41:35.853" v="53"/>
          <ac:spMkLst>
            <pc:docMk/>
            <pc:sldMk cId="4104413680" sldId="260"/>
            <ac:spMk id="3" creationId="{64A4F1BC-3E28-4307-8853-3BF7948E3015}"/>
          </ac:spMkLst>
        </pc:spChg>
        <pc:spChg chg="mod">
          <ac:chgData name="somebody nobody" userId="0a7f4b1809e3bcd8" providerId="Windows Live" clId="Web-{44EE1C1A-0E51-4425-9628-7B8317E88DE2}" dt="2018-06-24T08:41:35.853" v="53"/>
          <ac:spMkLst>
            <pc:docMk/>
            <pc:sldMk cId="4104413680" sldId="260"/>
            <ac:spMk id="4" creationId="{65265470-4225-4973-9F3E-59FDAE0D91A2}"/>
          </ac:spMkLst>
        </pc:spChg>
        <pc:spChg chg="mod">
          <ac:chgData name="somebody nobody" userId="0a7f4b1809e3bcd8" providerId="Windows Live" clId="Web-{44EE1C1A-0E51-4425-9628-7B8317E88DE2}" dt="2018-06-24T08:41:35.853" v="53"/>
          <ac:spMkLst>
            <pc:docMk/>
            <pc:sldMk cId="4104413680" sldId="260"/>
            <ac:spMk id="5" creationId="{49551A94-D027-44DB-814A-803869336DB9}"/>
          </ac:spMkLst>
        </pc:spChg>
        <pc:spChg chg="mod">
          <ac:chgData name="somebody nobody" userId="0a7f4b1809e3bcd8" providerId="Windows Live" clId="Web-{44EE1C1A-0E51-4425-9628-7B8317E88DE2}" dt="2018-06-24T08:41:35.853" v="53"/>
          <ac:spMkLst>
            <pc:docMk/>
            <pc:sldMk cId="4104413680" sldId="260"/>
            <ac:spMk id="6" creationId="{CA2AFE1E-5FE6-4D0E-947F-338D2A4AEB9C}"/>
          </ac:spMkLst>
        </pc:spChg>
        <pc:spChg chg="mod">
          <ac:chgData name="somebody nobody" userId="0a7f4b1809e3bcd8" providerId="Windows Live" clId="Web-{44EE1C1A-0E51-4425-9628-7B8317E88DE2}" dt="2018-06-24T08:41:35.853" v="53"/>
          <ac:spMkLst>
            <pc:docMk/>
            <pc:sldMk cId="4104413680" sldId="260"/>
            <ac:spMk id="11" creationId="{22E089B5-2594-4878-9041-EB9707BDD63A}"/>
          </ac:spMkLst>
        </pc:spChg>
        <pc:spChg chg="mod">
          <ac:chgData name="somebody nobody" userId="0a7f4b1809e3bcd8" providerId="Windows Live" clId="Web-{44EE1C1A-0E51-4425-9628-7B8317E88DE2}" dt="2018-06-24T08:41:35.853" v="53"/>
          <ac:spMkLst>
            <pc:docMk/>
            <pc:sldMk cId="4104413680" sldId="260"/>
            <ac:spMk id="12" creationId="{2DB66B7A-837D-44C5-95FE-86D6607D4299}"/>
          </ac:spMkLst>
        </pc:spChg>
        <pc:spChg chg="mod">
          <ac:chgData name="somebody nobody" userId="0a7f4b1809e3bcd8" providerId="Windows Live" clId="Web-{44EE1C1A-0E51-4425-9628-7B8317E88DE2}" dt="2018-06-24T08:41:35.853" v="53"/>
          <ac:spMkLst>
            <pc:docMk/>
            <pc:sldMk cId="4104413680" sldId="260"/>
            <ac:spMk id="14" creationId="{06D9E2FF-A9EE-4284-A597-ED90F5908331}"/>
          </ac:spMkLst>
        </pc:spChg>
        <pc:spChg chg="mod">
          <ac:chgData name="somebody nobody" userId="0a7f4b1809e3bcd8" providerId="Windows Live" clId="Web-{44EE1C1A-0E51-4425-9628-7B8317E88DE2}" dt="2018-06-24T08:41:35.853" v="53"/>
          <ac:spMkLst>
            <pc:docMk/>
            <pc:sldMk cId="4104413680" sldId="260"/>
            <ac:spMk id="15" creationId="{3525F202-D0CC-47FA-B8F1-D4728D9DC5A1}"/>
          </ac:spMkLst>
        </pc:spChg>
        <pc:spChg chg="mod">
          <ac:chgData name="somebody nobody" userId="0a7f4b1809e3bcd8" providerId="Windows Live" clId="Web-{44EE1C1A-0E51-4425-9628-7B8317E88DE2}" dt="2018-06-24T08:41:35.853" v="53"/>
          <ac:spMkLst>
            <pc:docMk/>
            <pc:sldMk cId="4104413680" sldId="260"/>
            <ac:spMk id="21" creationId="{6650F5F9-062B-40AC-BF09-B9BCC73E0CFF}"/>
          </ac:spMkLst>
        </pc:spChg>
        <pc:spChg chg="mod">
          <ac:chgData name="somebody nobody" userId="0a7f4b1809e3bcd8" providerId="Windows Live" clId="Web-{44EE1C1A-0E51-4425-9628-7B8317E88DE2}" dt="2018-06-24T08:41:35.853" v="53"/>
          <ac:spMkLst>
            <pc:docMk/>
            <pc:sldMk cId="4104413680" sldId="260"/>
            <ac:spMk id="22" creationId="{97B11F0C-FA80-482B-A061-FD6587AE58E0}"/>
          </ac:spMkLst>
        </pc:spChg>
        <pc:spChg chg="mod">
          <ac:chgData name="somebody nobody" userId="0a7f4b1809e3bcd8" providerId="Windows Live" clId="Web-{44EE1C1A-0E51-4425-9628-7B8317E88DE2}" dt="2018-06-24T08:41:35.853" v="53"/>
          <ac:spMkLst>
            <pc:docMk/>
            <pc:sldMk cId="4104413680" sldId="260"/>
            <ac:spMk id="24" creationId="{440A1CA0-6B25-4730-92A5-D01C7CA96DA7}"/>
          </ac:spMkLst>
        </pc:spChg>
        <pc:spChg chg="mod">
          <ac:chgData name="somebody nobody" userId="0a7f4b1809e3bcd8" providerId="Windows Live" clId="Web-{44EE1C1A-0E51-4425-9628-7B8317E88DE2}" dt="2018-06-24T08:41:35.853" v="53"/>
          <ac:spMkLst>
            <pc:docMk/>
            <pc:sldMk cId="4104413680" sldId="260"/>
            <ac:spMk id="27" creationId="{C07009A2-19E4-46E5-B71B-F06BD3BA6F7E}"/>
          </ac:spMkLst>
        </pc:spChg>
      </pc:sldChg>
      <pc:sldChg chg="modSp">
        <pc:chgData name="somebody nobody" userId="0a7f4b1809e3bcd8" providerId="Windows Live" clId="Web-{44EE1C1A-0E51-4425-9628-7B8317E88DE2}" dt="2018-06-24T08:41:35.853" v="53"/>
        <pc:sldMkLst>
          <pc:docMk/>
          <pc:sldMk cId="734943129" sldId="261"/>
        </pc:sldMkLst>
        <pc:spChg chg="mod">
          <ac:chgData name="somebody nobody" userId="0a7f4b1809e3bcd8" providerId="Windows Live" clId="Web-{44EE1C1A-0E51-4425-9628-7B8317E88DE2}" dt="2018-06-24T08:41:35.853" v="53"/>
          <ac:spMkLst>
            <pc:docMk/>
            <pc:sldMk cId="734943129" sldId="261"/>
            <ac:spMk id="4" creationId="{65265470-4225-4973-9F3E-59FDAE0D91A2}"/>
          </ac:spMkLst>
        </pc:spChg>
        <pc:spChg chg="mod">
          <ac:chgData name="somebody nobody" userId="0a7f4b1809e3bcd8" providerId="Windows Live" clId="Web-{44EE1C1A-0E51-4425-9628-7B8317E88DE2}" dt="2018-06-24T08:41:35.853" v="53"/>
          <ac:spMkLst>
            <pc:docMk/>
            <pc:sldMk cId="734943129" sldId="261"/>
            <ac:spMk id="7" creationId="{AF87B8E2-004F-4DF4-85DB-4A40D805BAED}"/>
          </ac:spMkLst>
        </pc:spChg>
        <pc:spChg chg="mod">
          <ac:chgData name="somebody nobody" userId="0a7f4b1809e3bcd8" providerId="Windows Live" clId="Web-{44EE1C1A-0E51-4425-9628-7B8317E88DE2}" dt="2018-06-24T08:41:35.853" v="53"/>
          <ac:spMkLst>
            <pc:docMk/>
            <pc:sldMk cId="734943129" sldId="261"/>
            <ac:spMk id="8" creationId="{409CD0BC-F54F-4177-A82B-8AA17C8F761A}"/>
          </ac:spMkLst>
        </pc:spChg>
        <pc:spChg chg="mod">
          <ac:chgData name="somebody nobody" userId="0a7f4b1809e3bcd8" providerId="Windows Live" clId="Web-{44EE1C1A-0E51-4425-9628-7B8317E88DE2}" dt="2018-06-24T08:41:35.853" v="53"/>
          <ac:spMkLst>
            <pc:docMk/>
            <pc:sldMk cId="734943129" sldId="261"/>
            <ac:spMk id="11" creationId="{22E089B5-2594-4878-9041-EB9707BDD63A}"/>
          </ac:spMkLst>
        </pc:spChg>
        <pc:spChg chg="mod">
          <ac:chgData name="somebody nobody" userId="0a7f4b1809e3bcd8" providerId="Windows Live" clId="Web-{44EE1C1A-0E51-4425-9628-7B8317E88DE2}" dt="2018-06-24T08:41:35.853" v="53"/>
          <ac:spMkLst>
            <pc:docMk/>
            <pc:sldMk cId="734943129" sldId="261"/>
            <ac:spMk id="17" creationId="{F95FCA1D-4D65-47A7-A0FE-7224A86AE55F}"/>
          </ac:spMkLst>
        </pc:spChg>
        <pc:spChg chg="mod">
          <ac:chgData name="somebody nobody" userId="0a7f4b1809e3bcd8" providerId="Windows Live" clId="Web-{44EE1C1A-0E51-4425-9628-7B8317E88DE2}" dt="2018-06-24T08:41:35.853" v="53"/>
          <ac:spMkLst>
            <pc:docMk/>
            <pc:sldMk cId="734943129" sldId="261"/>
            <ac:spMk id="19" creationId="{EFDDBF6D-B8F7-45EF-A49C-BCFC9754AC86}"/>
          </ac:spMkLst>
        </pc:spChg>
        <pc:spChg chg="mod">
          <ac:chgData name="somebody nobody" userId="0a7f4b1809e3bcd8" providerId="Windows Live" clId="Web-{44EE1C1A-0E51-4425-9628-7B8317E88DE2}" dt="2018-06-24T08:41:35.853" v="53"/>
          <ac:spMkLst>
            <pc:docMk/>
            <pc:sldMk cId="734943129" sldId="261"/>
            <ac:spMk id="22" creationId="{97B11F0C-FA80-482B-A061-FD6587AE58E0}"/>
          </ac:spMkLst>
        </pc:spChg>
        <pc:spChg chg="mod">
          <ac:chgData name="somebody nobody" userId="0a7f4b1809e3bcd8" providerId="Windows Live" clId="Web-{44EE1C1A-0E51-4425-9628-7B8317E88DE2}" dt="2018-06-24T08:41:35.853" v="53"/>
          <ac:spMkLst>
            <pc:docMk/>
            <pc:sldMk cId="734943129" sldId="261"/>
            <ac:spMk id="23" creationId="{DD034E62-67AB-486C-B6E4-0B9F8F629652}"/>
          </ac:spMkLst>
        </pc:spChg>
        <pc:spChg chg="mod">
          <ac:chgData name="somebody nobody" userId="0a7f4b1809e3bcd8" providerId="Windows Live" clId="Web-{44EE1C1A-0E51-4425-9628-7B8317E88DE2}" dt="2018-06-24T08:41:35.853" v="53"/>
          <ac:spMkLst>
            <pc:docMk/>
            <pc:sldMk cId="734943129" sldId="261"/>
            <ac:spMk id="24" creationId="{440A1CA0-6B25-4730-92A5-D01C7CA96DA7}"/>
          </ac:spMkLst>
        </pc:spChg>
        <pc:spChg chg="mod">
          <ac:chgData name="somebody nobody" userId="0a7f4b1809e3bcd8" providerId="Windows Live" clId="Web-{44EE1C1A-0E51-4425-9628-7B8317E88DE2}" dt="2018-06-24T08:41:35.853" v="53"/>
          <ac:spMkLst>
            <pc:docMk/>
            <pc:sldMk cId="734943129" sldId="261"/>
            <ac:spMk id="27" creationId="{C07009A2-19E4-46E5-B71B-F06BD3BA6F7E}"/>
          </ac:spMkLst>
        </pc:spChg>
      </pc:sldChg>
      <pc:sldChg chg="modSp">
        <pc:chgData name="somebody nobody" userId="0a7f4b1809e3bcd8" providerId="Windows Live" clId="Web-{44EE1C1A-0E51-4425-9628-7B8317E88DE2}" dt="2018-06-24T08:41:35.853" v="53"/>
        <pc:sldMkLst>
          <pc:docMk/>
          <pc:sldMk cId="236644920" sldId="262"/>
        </pc:sldMkLst>
        <pc:spChg chg="mod">
          <ac:chgData name="somebody nobody" userId="0a7f4b1809e3bcd8" providerId="Windows Live" clId="Web-{44EE1C1A-0E51-4425-9628-7B8317E88DE2}" dt="2018-06-24T08:41:35.853" v="53"/>
          <ac:spMkLst>
            <pc:docMk/>
            <pc:sldMk cId="236644920" sldId="262"/>
            <ac:spMk id="7" creationId="{AF87B8E2-004F-4DF4-85DB-4A40D805BAED}"/>
          </ac:spMkLst>
        </pc:spChg>
        <pc:spChg chg="mod">
          <ac:chgData name="somebody nobody" userId="0a7f4b1809e3bcd8" providerId="Windows Live" clId="Web-{44EE1C1A-0E51-4425-9628-7B8317E88DE2}" dt="2018-06-24T08:41:35.853" v="53"/>
          <ac:spMkLst>
            <pc:docMk/>
            <pc:sldMk cId="236644920" sldId="262"/>
            <ac:spMk id="11" creationId="{22E089B5-2594-4878-9041-EB9707BDD63A}"/>
          </ac:spMkLst>
        </pc:spChg>
        <pc:spChg chg="mod">
          <ac:chgData name="somebody nobody" userId="0a7f4b1809e3bcd8" providerId="Windows Live" clId="Web-{44EE1C1A-0E51-4425-9628-7B8317E88DE2}" dt="2018-06-24T08:41:35.853" v="53"/>
          <ac:spMkLst>
            <pc:docMk/>
            <pc:sldMk cId="236644920" sldId="262"/>
            <ac:spMk id="12" creationId="{49AF9095-625E-491B-B5E9-2098088F8CFA}"/>
          </ac:spMkLst>
        </pc:spChg>
        <pc:spChg chg="mod">
          <ac:chgData name="somebody nobody" userId="0a7f4b1809e3bcd8" providerId="Windows Live" clId="Web-{44EE1C1A-0E51-4425-9628-7B8317E88DE2}" dt="2018-06-24T08:41:35.853" v="53"/>
          <ac:spMkLst>
            <pc:docMk/>
            <pc:sldMk cId="236644920" sldId="262"/>
            <ac:spMk id="13" creationId="{A29B5852-AE0C-4D1F-83D1-FE12446FC4B3}"/>
          </ac:spMkLst>
        </pc:spChg>
        <pc:spChg chg="mod">
          <ac:chgData name="somebody nobody" userId="0a7f4b1809e3bcd8" providerId="Windows Live" clId="Web-{44EE1C1A-0E51-4425-9628-7B8317E88DE2}" dt="2018-06-24T08:41:35.853" v="53"/>
          <ac:spMkLst>
            <pc:docMk/>
            <pc:sldMk cId="236644920" sldId="262"/>
            <ac:spMk id="14" creationId="{078EF90C-FC3F-40B0-82A4-F232265613FA}"/>
          </ac:spMkLst>
        </pc:spChg>
        <pc:spChg chg="mod">
          <ac:chgData name="somebody nobody" userId="0a7f4b1809e3bcd8" providerId="Windows Live" clId="Web-{44EE1C1A-0E51-4425-9628-7B8317E88DE2}" dt="2018-06-24T08:41:35.853" v="53"/>
          <ac:spMkLst>
            <pc:docMk/>
            <pc:sldMk cId="236644920" sldId="262"/>
            <ac:spMk id="15" creationId="{7601BCA2-3AFD-422C-B137-F02550A30F43}"/>
          </ac:spMkLst>
        </pc:spChg>
        <pc:spChg chg="mod">
          <ac:chgData name="somebody nobody" userId="0a7f4b1809e3bcd8" providerId="Windows Live" clId="Web-{44EE1C1A-0E51-4425-9628-7B8317E88DE2}" dt="2018-06-24T08:41:35.853" v="53"/>
          <ac:spMkLst>
            <pc:docMk/>
            <pc:sldMk cId="236644920" sldId="262"/>
            <ac:spMk id="16" creationId="{ABA1E6F1-348A-4466-A04C-1838F21224BD}"/>
          </ac:spMkLst>
        </pc:spChg>
        <pc:spChg chg="mod">
          <ac:chgData name="somebody nobody" userId="0a7f4b1809e3bcd8" providerId="Windows Live" clId="Web-{44EE1C1A-0E51-4425-9628-7B8317E88DE2}" dt="2018-06-24T08:41:35.853" v="53"/>
          <ac:spMkLst>
            <pc:docMk/>
            <pc:sldMk cId="236644920" sldId="262"/>
            <ac:spMk id="17" creationId="{F95FCA1D-4D65-47A7-A0FE-7224A86AE55F}"/>
          </ac:spMkLst>
        </pc:spChg>
        <pc:spChg chg="mod">
          <ac:chgData name="somebody nobody" userId="0a7f4b1809e3bcd8" providerId="Windows Live" clId="Web-{44EE1C1A-0E51-4425-9628-7B8317E88DE2}" dt="2018-06-24T08:41:35.853" v="53"/>
          <ac:spMkLst>
            <pc:docMk/>
            <pc:sldMk cId="236644920" sldId="262"/>
            <ac:spMk id="19" creationId="{EFDDBF6D-B8F7-45EF-A49C-BCFC9754AC86}"/>
          </ac:spMkLst>
        </pc:spChg>
        <pc:spChg chg="mod">
          <ac:chgData name="somebody nobody" userId="0a7f4b1809e3bcd8" providerId="Windows Live" clId="Web-{44EE1C1A-0E51-4425-9628-7B8317E88DE2}" dt="2018-06-24T08:41:35.853" v="53"/>
          <ac:spMkLst>
            <pc:docMk/>
            <pc:sldMk cId="236644920" sldId="262"/>
            <ac:spMk id="22" creationId="{97B11F0C-FA80-482B-A061-FD6587AE58E0}"/>
          </ac:spMkLst>
        </pc:spChg>
        <pc:spChg chg="mod">
          <ac:chgData name="somebody nobody" userId="0a7f4b1809e3bcd8" providerId="Windows Live" clId="Web-{44EE1C1A-0E51-4425-9628-7B8317E88DE2}" dt="2018-06-24T08:41:35.853" v="53"/>
          <ac:spMkLst>
            <pc:docMk/>
            <pc:sldMk cId="236644920" sldId="262"/>
            <ac:spMk id="27" creationId="{C07009A2-19E4-46E5-B71B-F06BD3BA6F7E}"/>
          </ac:spMkLst>
        </pc:spChg>
      </pc:sldChg>
      <pc:sldChg chg="modSp">
        <pc:chgData name="somebody nobody" userId="0a7f4b1809e3bcd8" providerId="Windows Live" clId="Web-{44EE1C1A-0E51-4425-9628-7B8317E88DE2}" dt="2018-06-24T08:41:35.853" v="53"/>
        <pc:sldMkLst>
          <pc:docMk/>
          <pc:sldMk cId="533945609" sldId="263"/>
        </pc:sldMkLst>
        <pc:spChg chg="mod">
          <ac:chgData name="somebody nobody" userId="0a7f4b1809e3bcd8" providerId="Windows Live" clId="Web-{44EE1C1A-0E51-4425-9628-7B8317E88DE2}" dt="2018-06-24T08:41:35.853" v="53"/>
          <ac:spMkLst>
            <pc:docMk/>
            <pc:sldMk cId="533945609" sldId="263"/>
            <ac:spMk id="7" creationId="{AF87B8E2-004F-4DF4-85DB-4A40D805BAED}"/>
          </ac:spMkLst>
        </pc:spChg>
        <pc:spChg chg="mod">
          <ac:chgData name="somebody nobody" userId="0a7f4b1809e3bcd8" providerId="Windows Live" clId="Web-{44EE1C1A-0E51-4425-9628-7B8317E88DE2}" dt="2018-06-24T08:41:35.853" v="53"/>
          <ac:spMkLst>
            <pc:docMk/>
            <pc:sldMk cId="533945609" sldId="263"/>
            <ac:spMk id="11" creationId="{22E089B5-2594-4878-9041-EB9707BDD63A}"/>
          </ac:spMkLst>
        </pc:spChg>
        <pc:spChg chg="mod">
          <ac:chgData name="somebody nobody" userId="0a7f4b1809e3bcd8" providerId="Windows Live" clId="Web-{44EE1C1A-0E51-4425-9628-7B8317E88DE2}" dt="2018-06-24T08:41:35.853" v="53"/>
          <ac:spMkLst>
            <pc:docMk/>
            <pc:sldMk cId="533945609" sldId="263"/>
            <ac:spMk id="12" creationId="{49AF9095-625E-491B-B5E9-2098088F8CFA}"/>
          </ac:spMkLst>
        </pc:spChg>
        <pc:spChg chg="mod">
          <ac:chgData name="somebody nobody" userId="0a7f4b1809e3bcd8" providerId="Windows Live" clId="Web-{44EE1C1A-0E51-4425-9628-7B8317E88DE2}" dt="2018-06-24T08:41:35.853" v="53"/>
          <ac:spMkLst>
            <pc:docMk/>
            <pc:sldMk cId="533945609" sldId="263"/>
            <ac:spMk id="13" creationId="{A29B5852-AE0C-4D1F-83D1-FE12446FC4B3}"/>
          </ac:spMkLst>
        </pc:spChg>
        <pc:spChg chg="mod">
          <ac:chgData name="somebody nobody" userId="0a7f4b1809e3bcd8" providerId="Windows Live" clId="Web-{44EE1C1A-0E51-4425-9628-7B8317E88DE2}" dt="2018-06-24T08:41:35.853" v="53"/>
          <ac:spMkLst>
            <pc:docMk/>
            <pc:sldMk cId="533945609" sldId="263"/>
            <ac:spMk id="14" creationId="{078EF90C-FC3F-40B0-82A4-F232265613FA}"/>
          </ac:spMkLst>
        </pc:spChg>
        <pc:spChg chg="mod">
          <ac:chgData name="somebody nobody" userId="0a7f4b1809e3bcd8" providerId="Windows Live" clId="Web-{44EE1C1A-0E51-4425-9628-7B8317E88DE2}" dt="2018-06-24T08:41:35.853" v="53"/>
          <ac:spMkLst>
            <pc:docMk/>
            <pc:sldMk cId="533945609" sldId="263"/>
            <ac:spMk id="17" creationId="{F95FCA1D-4D65-47A7-A0FE-7224A86AE55F}"/>
          </ac:spMkLst>
        </pc:spChg>
        <pc:spChg chg="mod">
          <ac:chgData name="somebody nobody" userId="0a7f4b1809e3bcd8" providerId="Windows Live" clId="Web-{44EE1C1A-0E51-4425-9628-7B8317E88DE2}" dt="2018-06-24T08:41:35.853" v="53"/>
          <ac:spMkLst>
            <pc:docMk/>
            <pc:sldMk cId="533945609" sldId="263"/>
            <ac:spMk id="19" creationId="{EFDDBF6D-B8F7-45EF-A49C-BCFC9754AC86}"/>
          </ac:spMkLst>
        </pc:spChg>
        <pc:spChg chg="mod">
          <ac:chgData name="somebody nobody" userId="0a7f4b1809e3bcd8" providerId="Windows Live" clId="Web-{44EE1C1A-0E51-4425-9628-7B8317E88DE2}" dt="2018-06-24T08:41:35.853" v="53"/>
          <ac:spMkLst>
            <pc:docMk/>
            <pc:sldMk cId="533945609" sldId="263"/>
            <ac:spMk id="20" creationId="{B2691141-C15F-47F0-B8D7-B8D942BB5469}"/>
          </ac:spMkLst>
        </pc:spChg>
        <pc:spChg chg="mod">
          <ac:chgData name="somebody nobody" userId="0a7f4b1809e3bcd8" providerId="Windows Live" clId="Web-{44EE1C1A-0E51-4425-9628-7B8317E88DE2}" dt="2018-06-24T08:41:35.853" v="53"/>
          <ac:spMkLst>
            <pc:docMk/>
            <pc:sldMk cId="533945609" sldId="263"/>
            <ac:spMk id="22" creationId="{97B11F0C-FA80-482B-A061-FD6587AE58E0}"/>
          </ac:spMkLst>
        </pc:spChg>
        <pc:spChg chg="mod">
          <ac:chgData name="somebody nobody" userId="0a7f4b1809e3bcd8" providerId="Windows Live" clId="Web-{44EE1C1A-0E51-4425-9628-7B8317E88DE2}" dt="2018-06-24T08:41:35.853" v="53"/>
          <ac:spMkLst>
            <pc:docMk/>
            <pc:sldMk cId="533945609" sldId="263"/>
            <ac:spMk id="27" creationId="{C07009A2-19E4-46E5-B71B-F06BD3BA6F7E}"/>
          </ac:spMkLst>
        </pc:spChg>
      </pc:sldChg>
      <pc:sldChg chg="modSp">
        <pc:chgData name="somebody nobody" userId="0a7f4b1809e3bcd8" providerId="Windows Live" clId="Web-{44EE1C1A-0E51-4425-9628-7B8317E88DE2}" dt="2018-06-24T08:41:35.853" v="53"/>
        <pc:sldMkLst>
          <pc:docMk/>
          <pc:sldMk cId="2954688812" sldId="264"/>
        </pc:sldMkLst>
        <pc:spChg chg="mod">
          <ac:chgData name="somebody nobody" userId="0a7f4b1809e3bcd8" providerId="Windows Live" clId="Web-{44EE1C1A-0E51-4425-9628-7B8317E88DE2}" dt="2018-06-24T08:41:35.853" v="53"/>
          <ac:spMkLst>
            <pc:docMk/>
            <pc:sldMk cId="2954688812" sldId="264"/>
            <ac:spMk id="2" creationId="{3F3B8046-45B6-4E35-9208-02B09B2D759A}"/>
          </ac:spMkLst>
        </pc:spChg>
        <pc:spChg chg="mod">
          <ac:chgData name="somebody nobody" userId="0a7f4b1809e3bcd8" providerId="Windows Live" clId="Web-{44EE1C1A-0E51-4425-9628-7B8317E88DE2}" dt="2018-06-24T08:41:35.853" v="53"/>
          <ac:spMkLst>
            <pc:docMk/>
            <pc:sldMk cId="2954688812" sldId="264"/>
            <ac:spMk id="7" creationId="{AF87B8E2-004F-4DF4-85DB-4A40D805BAED}"/>
          </ac:spMkLst>
        </pc:spChg>
        <pc:spChg chg="mod">
          <ac:chgData name="somebody nobody" userId="0a7f4b1809e3bcd8" providerId="Windows Live" clId="Web-{44EE1C1A-0E51-4425-9628-7B8317E88DE2}" dt="2018-06-24T08:41:35.853" v="53"/>
          <ac:spMkLst>
            <pc:docMk/>
            <pc:sldMk cId="2954688812" sldId="264"/>
            <ac:spMk id="11" creationId="{22E089B5-2594-4878-9041-EB9707BDD63A}"/>
          </ac:spMkLst>
        </pc:spChg>
        <pc:spChg chg="mod">
          <ac:chgData name="somebody nobody" userId="0a7f4b1809e3bcd8" providerId="Windows Live" clId="Web-{44EE1C1A-0E51-4425-9628-7B8317E88DE2}" dt="2018-06-24T08:41:35.853" v="53"/>
          <ac:spMkLst>
            <pc:docMk/>
            <pc:sldMk cId="2954688812" sldId="264"/>
            <ac:spMk id="12" creationId="{49AF9095-625E-491B-B5E9-2098088F8CFA}"/>
          </ac:spMkLst>
        </pc:spChg>
        <pc:spChg chg="mod">
          <ac:chgData name="somebody nobody" userId="0a7f4b1809e3bcd8" providerId="Windows Live" clId="Web-{44EE1C1A-0E51-4425-9628-7B8317E88DE2}" dt="2018-06-24T08:41:35.853" v="53"/>
          <ac:spMkLst>
            <pc:docMk/>
            <pc:sldMk cId="2954688812" sldId="264"/>
            <ac:spMk id="13" creationId="{A29B5852-AE0C-4D1F-83D1-FE12446FC4B3}"/>
          </ac:spMkLst>
        </pc:spChg>
        <pc:spChg chg="mod">
          <ac:chgData name="somebody nobody" userId="0a7f4b1809e3bcd8" providerId="Windows Live" clId="Web-{44EE1C1A-0E51-4425-9628-7B8317E88DE2}" dt="2018-06-24T08:41:35.853" v="53"/>
          <ac:spMkLst>
            <pc:docMk/>
            <pc:sldMk cId="2954688812" sldId="264"/>
            <ac:spMk id="14" creationId="{078EF90C-FC3F-40B0-82A4-F232265613FA}"/>
          </ac:spMkLst>
        </pc:spChg>
        <pc:spChg chg="mod">
          <ac:chgData name="somebody nobody" userId="0a7f4b1809e3bcd8" providerId="Windows Live" clId="Web-{44EE1C1A-0E51-4425-9628-7B8317E88DE2}" dt="2018-06-24T08:41:35.853" v="53"/>
          <ac:spMkLst>
            <pc:docMk/>
            <pc:sldMk cId="2954688812" sldId="264"/>
            <ac:spMk id="15" creationId="{7601BCA2-3AFD-422C-B137-F02550A30F43}"/>
          </ac:spMkLst>
        </pc:spChg>
        <pc:spChg chg="mod">
          <ac:chgData name="somebody nobody" userId="0a7f4b1809e3bcd8" providerId="Windows Live" clId="Web-{44EE1C1A-0E51-4425-9628-7B8317E88DE2}" dt="2018-06-24T08:41:35.853" v="53"/>
          <ac:spMkLst>
            <pc:docMk/>
            <pc:sldMk cId="2954688812" sldId="264"/>
            <ac:spMk id="16" creationId="{ABA1E6F1-348A-4466-A04C-1838F21224BD}"/>
          </ac:spMkLst>
        </pc:spChg>
        <pc:spChg chg="mod">
          <ac:chgData name="somebody nobody" userId="0a7f4b1809e3bcd8" providerId="Windows Live" clId="Web-{44EE1C1A-0E51-4425-9628-7B8317E88DE2}" dt="2018-06-24T08:41:35.853" v="53"/>
          <ac:spMkLst>
            <pc:docMk/>
            <pc:sldMk cId="2954688812" sldId="264"/>
            <ac:spMk id="17" creationId="{F95FCA1D-4D65-47A7-A0FE-7224A86AE55F}"/>
          </ac:spMkLst>
        </pc:spChg>
        <pc:spChg chg="mod">
          <ac:chgData name="somebody nobody" userId="0a7f4b1809e3bcd8" providerId="Windows Live" clId="Web-{44EE1C1A-0E51-4425-9628-7B8317E88DE2}" dt="2018-06-24T08:41:35.853" v="53"/>
          <ac:spMkLst>
            <pc:docMk/>
            <pc:sldMk cId="2954688812" sldId="264"/>
            <ac:spMk id="18" creationId="{BA1B4229-8A44-43DA-BCB0-2C54762A0884}"/>
          </ac:spMkLst>
        </pc:spChg>
        <pc:spChg chg="mod">
          <ac:chgData name="somebody nobody" userId="0a7f4b1809e3bcd8" providerId="Windows Live" clId="Web-{44EE1C1A-0E51-4425-9628-7B8317E88DE2}" dt="2018-06-24T08:41:35.853" v="53"/>
          <ac:spMkLst>
            <pc:docMk/>
            <pc:sldMk cId="2954688812" sldId="264"/>
            <ac:spMk id="19" creationId="{EFDDBF6D-B8F7-45EF-A49C-BCFC9754AC86}"/>
          </ac:spMkLst>
        </pc:spChg>
        <pc:spChg chg="mod">
          <ac:chgData name="somebody nobody" userId="0a7f4b1809e3bcd8" providerId="Windows Live" clId="Web-{44EE1C1A-0E51-4425-9628-7B8317E88DE2}" dt="2018-06-24T08:41:35.853" v="53"/>
          <ac:spMkLst>
            <pc:docMk/>
            <pc:sldMk cId="2954688812" sldId="264"/>
            <ac:spMk id="22" creationId="{97B11F0C-FA80-482B-A061-FD6587AE58E0}"/>
          </ac:spMkLst>
        </pc:spChg>
        <pc:spChg chg="mod">
          <ac:chgData name="somebody nobody" userId="0a7f4b1809e3bcd8" providerId="Windows Live" clId="Web-{44EE1C1A-0E51-4425-9628-7B8317E88DE2}" dt="2018-06-24T08:41:35.853" v="53"/>
          <ac:spMkLst>
            <pc:docMk/>
            <pc:sldMk cId="2954688812" sldId="264"/>
            <ac:spMk id="27" creationId="{C07009A2-19E4-46E5-B71B-F06BD3BA6F7E}"/>
          </ac:spMkLst>
        </pc:spChg>
      </pc:sldChg>
      <pc:sldChg chg="modSp">
        <pc:chgData name="somebody nobody" userId="0a7f4b1809e3bcd8" providerId="Windows Live" clId="Web-{44EE1C1A-0E51-4425-9628-7B8317E88DE2}" dt="2018-06-24T08:41:35.853" v="53"/>
        <pc:sldMkLst>
          <pc:docMk/>
          <pc:sldMk cId="2454160415" sldId="265"/>
        </pc:sldMkLst>
        <pc:spChg chg="mod">
          <ac:chgData name="somebody nobody" userId="0a7f4b1809e3bcd8" providerId="Windows Live" clId="Web-{44EE1C1A-0E51-4425-9628-7B8317E88DE2}" dt="2018-06-24T08:41:35.853" v="53"/>
          <ac:spMkLst>
            <pc:docMk/>
            <pc:sldMk cId="2454160415" sldId="265"/>
            <ac:spMk id="2" creationId="{2A81343D-B080-43FC-8985-8EEAF17CBD4E}"/>
          </ac:spMkLst>
        </pc:spChg>
        <pc:spChg chg="mod">
          <ac:chgData name="somebody nobody" userId="0a7f4b1809e3bcd8" providerId="Windows Live" clId="Web-{44EE1C1A-0E51-4425-9628-7B8317E88DE2}" dt="2018-06-24T08:41:35.853" v="53"/>
          <ac:spMkLst>
            <pc:docMk/>
            <pc:sldMk cId="2454160415" sldId="265"/>
            <ac:spMk id="3" creationId="{3A7E801E-646C-4238-97B6-67D0B711573E}"/>
          </ac:spMkLst>
        </pc:spChg>
        <pc:spChg chg="mod">
          <ac:chgData name="somebody nobody" userId="0a7f4b1809e3bcd8" providerId="Windows Live" clId="Web-{44EE1C1A-0E51-4425-9628-7B8317E88DE2}" dt="2018-06-24T08:41:35.853" v="53"/>
          <ac:spMkLst>
            <pc:docMk/>
            <pc:sldMk cId="2454160415" sldId="265"/>
            <ac:spMk id="4" creationId="{627276DC-5F00-4C9C-BFCA-6DCA4CEF3A2B}"/>
          </ac:spMkLst>
        </pc:spChg>
        <pc:spChg chg="mod">
          <ac:chgData name="somebody nobody" userId="0a7f4b1809e3bcd8" providerId="Windows Live" clId="Web-{44EE1C1A-0E51-4425-9628-7B8317E88DE2}" dt="2018-06-24T08:41:35.853" v="53"/>
          <ac:spMkLst>
            <pc:docMk/>
            <pc:sldMk cId="2454160415" sldId="265"/>
            <ac:spMk id="7" creationId="{AF87B8E2-004F-4DF4-85DB-4A40D805BAED}"/>
          </ac:spMkLst>
        </pc:spChg>
        <pc:spChg chg="mod">
          <ac:chgData name="somebody nobody" userId="0a7f4b1809e3bcd8" providerId="Windows Live" clId="Web-{44EE1C1A-0E51-4425-9628-7B8317E88DE2}" dt="2018-06-24T08:41:35.853" v="53"/>
          <ac:spMkLst>
            <pc:docMk/>
            <pc:sldMk cId="2454160415" sldId="265"/>
            <ac:spMk id="11" creationId="{22E089B5-2594-4878-9041-EB9707BDD63A}"/>
          </ac:spMkLst>
        </pc:spChg>
        <pc:spChg chg="mod">
          <ac:chgData name="somebody nobody" userId="0a7f4b1809e3bcd8" providerId="Windows Live" clId="Web-{44EE1C1A-0E51-4425-9628-7B8317E88DE2}" dt="2018-06-24T08:41:35.853" v="53"/>
          <ac:spMkLst>
            <pc:docMk/>
            <pc:sldMk cId="2454160415" sldId="265"/>
            <ac:spMk id="14" creationId="{078EF90C-FC3F-40B0-82A4-F232265613FA}"/>
          </ac:spMkLst>
        </pc:spChg>
        <pc:spChg chg="mod">
          <ac:chgData name="somebody nobody" userId="0a7f4b1809e3bcd8" providerId="Windows Live" clId="Web-{44EE1C1A-0E51-4425-9628-7B8317E88DE2}" dt="2018-06-24T08:41:35.853" v="53"/>
          <ac:spMkLst>
            <pc:docMk/>
            <pc:sldMk cId="2454160415" sldId="265"/>
            <ac:spMk id="15" creationId="{FCFABE44-3880-403F-8A3D-748B4F142F30}"/>
          </ac:spMkLst>
        </pc:spChg>
        <pc:spChg chg="mod">
          <ac:chgData name="somebody nobody" userId="0a7f4b1809e3bcd8" providerId="Windows Live" clId="Web-{44EE1C1A-0E51-4425-9628-7B8317E88DE2}" dt="2018-06-24T08:41:35.853" v="53"/>
          <ac:spMkLst>
            <pc:docMk/>
            <pc:sldMk cId="2454160415" sldId="265"/>
            <ac:spMk id="16" creationId="{5DF85B54-45DB-4398-B0A6-FD3929E2CA40}"/>
          </ac:spMkLst>
        </pc:spChg>
        <pc:spChg chg="mod">
          <ac:chgData name="somebody nobody" userId="0a7f4b1809e3bcd8" providerId="Windows Live" clId="Web-{44EE1C1A-0E51-4425-9628-7B8317E88DE2}" dt="2018-06-24T08:41:35.853" v="53"/>
          <ac:spMkLst>
            <pc:docMk/>
            <pc:sldMk cId="2454160415" sldId="265"/>
            <ac:spMk id="17" creationId="{F95FCA1D-4D65-47A7-A0FE-7224A86AE55F}"/>
          </ac:spMkLst>
        </pc:spChg>
        <pc:spChg chg="mod">
          <ac:chgData name="somebody nobody" userId="0a7f4b1809e3bcd8" providerId="Windows Live" clId="Web-{44EE1C1A-0E51-4425-9628-7B8317E88DE2}" dt="2018-06-24T08:41:35.853" v="53"/>
          <ac:spMkLst>
            <pc:docMk/>
            <pc:sldMk cId="2454160415" sldId="265"/>
            <ac:spMk id="18" creationId="{FC97E8BA-895C-46F1-8D3B-143849DC314C}"/>
          </ac:spMkLst>
        </pc:spChg>
        <pc:spChg chg="mod">
          <ac:chgData name="somebody nobody" userId="0a7f4b1809e3bcd8" providerId="Windows Live" clId="Web-{44EE1C1A-0E51-4425-9628-7B8317E88DE2}" dt="2018-06-24T08:41:35.853" v="53"/>
          <ac:spMkLst>
            <pc:docMk/>
            <pc:sldMk cId="2454160415" sldId="265"/>
            <ac:spMk id="20" creationId="{B28A39F3-675F-4855-99FA-F431C40609D7}"/>
          </ac:spMkLst>
        </pc:spChg>
        <pc:spChg chg="mod">
          <ac:chgData name="somebody nobody" userId="0a7f4b1809e3bcd8" providerId="Windows Live" clId="Web-{44EE1C1A-0E51-4425-9628-7B8317E88DE2}" dt="2018-06-24T08:41:35.853" v="53"/>
          <ac:spMkLst>
            <pc:docMk/>
            <pc:sldMk cId="2454160415" sldId="265"/>
            <ac:spMk id="21" creationId="{8EB47BC9-F38C-4561-AC2C-064D76DF2172}"/>
          </ac:spMkLst>
        </pc:spChg>
        <pc:spChg chg="mod">
          <ac:chgData name="somebody nobody" userId="0a7f4b1809e3bcd8" providerId="Windows Live" clId="Web-{44EE1C1A-0E51-4425-9628-7B8317E88DE2}" dt="2018-06-24T08:41:35.853" v="53"/>
          <ac:spMkLst>
            <pc:docMk/>
            <pc:sldMk cId="2454160415" sldId="265"/>
            <ac:spMk id="22" creationId="{64887B73-DE2A-44F2-8E17-A15A8E153AB9}"/>
          </ac:spMkLst>
        </pc:spChg>
        <pc:spChg chg="mod">
          <ac:chgData name="somebody nobody" userId="0a7f4b1809e3bcd8" providerId="Windows Live" clId="Web-{44EE1C1A-0E51-4425-9628-7B8317E88DE2}" dt="2018-06-24T08:41:35.853" v="53"/>
          <ac:spMkLst>
            <pc:docMk/>
            <pc:sldMk cId="2454160415" sldId="265"/>
            <ac:spMk id="23" creationId="{C4B863B0-A88B-4BBA-B7E6-26A3A00671B1}"/>
          </ac:spMkLst>
        </pc:spChg>
        <pc:spChg chg="mod">
          <ac:chgData name="somebody nobody" userId="0a7f4b1809e3bcd8" providerId="Windows Live" clId="Web-{44EE1C1A-0E51-4425-9628-7B8317E88DE2}" dt="2018-06-24T08:41:35.853" v="53"/>
          <ac:spMkLst>
            <pc:docMk/>
            <pc:sldMk cId="2454160415" sldId="265"/>
            <ac:spMk id="24" creationId="{06423ED4-E2A1-41E5-9673-89E0C1D92879}"/>
          </ac:spMkLst>
        </pc:spChg>
        <pc:spChg chg="mod">
          <ac:chgData name="somebody nobody" userId="0a7f4b1809e3bcd8" providerId="Windows Live" clId="Web-{44EE1C1A-0E51-4425-9628-7B8317E88DE2}" dt="2018-06-24T08:41:35.853" v="53"/>
          <ac:spMkLst>
            <pc:docMk/>
            <pc:sldMk cId="2454160415" sldId="265"/>
            <ac:spMk id="25" creationId="{84559C4A-DEA4-4C32-A910-21DC76E045E5}"/>
          </ac:spMkLst>
        </pc:spChg>
        <pc:spChg chg="mod">
          <ac:chgData name="somebody nobody" userId="0a7f4b1809e3bcd8" providerId="Windows Live" clId="Web-{44EE1C1A-0E51-4425-9628-7B8317E88DE2}" dt="2018-06-24T08:41:35.853" v="53"/>
          <ac:spMkLst>
            <pc:docMk/>
            <pc:sldMk cId="2454160415" sldId="265"/>
            <ac:spMk id="26" creationId="{25FBF321-A97B-4FCB-AB0A-CF463BEC9084}"/>
          </ac:spMkLst>
        </pc:spChg>
        <pc:spChg chg="mod">
          <ac:chgData name="somebody nobody" userId="0a7f4b1809e3bcd8" providerId="Windows Live" clId="Web-{44EE1C1A-0E51-4425-9628-7B8317E88DE2}" dt="2018-06-24T08:41:35.853" v="53"/>
          <ac:spMkLst>
            <pc:docMk/>
            <pc:sldMk cId="2454160415" sldId="265"/>
            <ac:spMk id="27" creationId="{C07009A2-19E4-46E5-B71B-F06BD3BA6F7E}"/>
          </ac:spMkLst>
        </pc:spChg>
        <pc:spChg chg="mod">
          <ac:chgData name="somebody nobody" userId="0a7f4b1809e3bcd8" providerId="Windows Live" clId="Web-{44EE1C1A-0E51-4425-9628-7B8317E88DE2}" dt="2018-06-24T08:41:35.853" v="53"/>
          <ac:spMkLst>
            <pc:docMk/>
            <pc:sldMk cId="2454160415" sldId="265"/>
            <ac:spMk id="28" creationId="{1A349DDE-88F8-4287-9801-24D59F1F582C}"/>
          </ac:spMkLst>
        </pc:spChg>
        <pc:spChg chg="mod">
          <ac:chgData name="somebody nobody" userId="0a7f4b1809e3bcd8" providerId="Windows Live" clId="Web-{44EE1C1A-0E51-4425-9628-7B8317E88DE2}" dt="2018-06-24T08:41:35.853" v="53"/>
          <ac:spMkLst>
            <pc:docMk/>
            <pc:sldMk cId="2454160415" sldId="265"/>
            <ac:spMk id="29" creationId="{47A3EC4E-009B-40F0-A9A2-F7E136E45E66}"/>
          </ac:spMkLst>
        </pc:spChg>
        <pc:spChg chg="mod">
          <ac:chgData name="somebody nobody" userId="0a7f4b1809e3bcd8" providerId="Windows Live" clId="Web-{44EE1C1A-0E51-4425-9628-7B8317E88DE2}" dt="2018-06-24T08:41:35.853" v="53"/>
          <ac:spMkLst>
            <pc:docMk/>
            <pc:sldMk cId="2454160415" sldId="265"/>
            <ac:spMk id="30" creationId="{8E15C210-6DB5-48DC-81FB-A2B0B176BAA3}"/>
          </ac:spMkLst>
        </pc:spChg>
        <pc:spChg chg="mod">
          <ac:chgData name="somebody nobody" userId="0a7f4b1809e3bcd8" providerId="Windows Live" clId="Web-{44EE1C1A-0E51-4425-9628-7B8317E88DE2}" dt="2018-06-24T08:41:35.853" v="53"/>
          <ac:spMkLst>
            <pc:docMk/>
            <pc:sldMk cId="2454160415" sldId="265"/>
            <ac:spMk id="31" creationId="{3F6730C0-CE81-4F3D-BBCE-0F88B4AF4209}"/>
          </ac:spMkLst>
        </pc:spChg>
        <pc:spChg chg="mod">
          <ac:chgData name="somebody nobody" userId="0a7f4b1809e3bcd8" providerId="Windows Live" clId="Web-{44EE1C1A-0E51-4425-9628-7B8317E88DE2}" dt="2018-06-24T08:41:35.853" v="53"/>
          <ac:spMkLst>
            <pc:docMk/>
            <pc:sldMk cId="2454160415" sldId="265"/>
            <ac:spMk id="32" creationId="{0309339F-322D-483C-82E5-D15D667FFACB}"/>
          </ac:spMkLst>
        </pc:spChg>
        <pc:spChg chg="mod">
          <ac:chgData name="somebody nobody" userId="0a7f4b1809e3bcd8" providerId="Windows Live" clId="Web-{44EE1C1A-0E51-4425-9628-7B8317E88DE2}" dt="2018-06-24T08:41:35.853" v="53"/>
          <ac:spMkLst>
            <pc:docMk/>
            <pc:sldMk cId="2454160415" sldId="265"/>
            <ac:spMk id="33" creationId="{0434F5BC-F2CB-4CB8-95EE-D439052D7E43}"/>
          </ac:spMkLst>
        </pc:spChg>
        <pc:spChg chg="mod">
          <ac:chgData name="somebody nobody" userId="0a7f4b1809e3bcd8" providerId="Windows Live" clId="Web-{44EE1C1A-0E51-4425-9628-7B8317E88DE2}" dt="2018-06-24T08:41:35.853" v="53"/>
          <ac:spMkLst>
            <pc:docMk/>
            <pc:sldMk cId="2454160415" sldId="265"/>
            <ac:spMk id="35" creationId="{C275167F-CE6D-4E32-BC94-73EFFDF29282}"/>
          </ac:spMkLst>
        </pc:spChg>
        <pc:spChg chg="mod">
          <ac:chgData name="somebody nobody" userId="0a7f4b1809e3bcd8" providerId="Windows Live" clId="Web-{44EE1C1A-0E51-4425-9628-7B8317E88DE2}" dt="2018-06-24T08:41:35.853" v="53"/>
          <ac:spMkLst>
            <pc:docMk/>
            <pc:sldMk cId="2454160415" sldId="265"/>
            <ac:spMk id="36" creationId="{B58FF6BE-6FAB-4768-96B0-48F702117981}"/>
          </ac:spMkLst>
        </pc:spChg>
        <pc:spChg chg="mod">
          <ac:chgData name="somebody nobody" userId="0a7f4b1809e3bcd8" providerId="Windows Live" clId="Web-{44EE1C1A-0E51-4425-9628-7B8317E88DE2}" dt="2018-06-24T08:41:35.853" v="53"/>
          <ac:spMkLst>
            <pc:docMk/>
            <pc:sldMk cId="2454160415" sldId="265"/>
            <ac:spMk id="37" creationId="{6D1276C4-6932-4914-9BDA-EE998CFCFE01}"/>
          </ac:spMkLst>
        </pc:spChg>
        <pc:spChg chg="mod">
          <ac:chgData name="somebody nobody" userId="0a7f4b1809e3bcd8" providerId="Windows Live" clId="Web-{44EE1C1A-0E51-4425-9628-7B8317E88DE2}" dt="2018-06-24T08:41:35.853" v="53"/>
          <ac:spMkLst>
            <pc:docMk/>
            <pc:sldMk cId="2454160415" sldId="265"/>
            <ac:spMk id="38" creationId="{AF8F94F2-B571-4D97-A77A-798A356C1BF7}"/>
          </ac:spMkLst>
        </pc:spChg>
        <pc:spChg chg="mod">
          <ac:chgData name="somebody nobody" userId="0a7f4b1809e3bcd8" providerId="Windows Live" clId="Web-{44EE1C1A-0E51-4425-9628-7B8317E88DE2}" dt="2018-06-24T08:41:35.853" v="53"/>
          <ac:spMkLst>
            <pc:docMk/>
            <pc:sldMk cId="2454160415" sldId="265"/>
            <ac:spMk id="39" creationId="{50CD5FD3-F3F3-4343-BA3A-0558E5741C71}"/>
          </ac:spMkLst>
        </pc:spChg>
        <pc:spChg chg="mod">
          <ac:chgData name="somebody nobody" userId="0a7f4b1809e3bcd8" providerId="Windows Live" clId="Web-{44EE1C1A-0E51-4425-9628-7B8317E88DE2}" dt="2018-06-24T08:41:35.853" v="53"/>
          <ac:spMkLst>
            <pc:docMk/>
            <pc:sldMk cId="2454160415" sldId="265"/>
            <ac:spMk id="40" creationId="{7590A022-9FE7-4F91-B2B5-C785E109EA71}"/>
          </ac:spMkLst>
        </pc:spChg>
        <pc:spChg chg="mod">
          <ac:chgData name="somebody nobody" userId="0a7f4b1809e3bcd8" providerId="Windows Live" clId="Web-{44EE1C1A-0E51-4425-9628-7B8317E88DE2}" dt="2018-06-24T08:41:35.853" v="53"/>
          <ac:spMkLst>
            <pc:docMk/>
            <pc:sldMk cId="2454160415" sldId="265"/>
            <ac:spMk id="41" creationId="{7B011C79-7F8B-4090-B439-F05C81E091F4}"/>
          </ac:spMkLst>
        </pc:spChg>
        <pc:spChg chg="mod">
          <ac:chgData name="somebody nobody" userId="0a7f4b1809e3bcd8" providerId="Windows Live" clId="Web-{44EE1C1A-0E51-4425-9628-7B8317E88DE2}" dt="2018-06-24T08:41:35.853" v="53"/>
          <ac:spMkLst>
            <pc:docMk/>
            <pc:sldMk cId="2454160415" sldId="265"/>
            <ac:spMk id="42" creationId="{8E6BF2B9-7EA2-4D17-B429-731224D58ABA}"/>
          </ac:spMkLst>
        </pc:spChg>
        <pc:spChg chg="mod">
          <ac:chgData name="somebody nobody" userId="0a7f4b1809e3bcd8" providerId="Windows Live" clId="Web-{44EE1C1A-0E51-4425-9628-7B8317E88DE2}" dt="2018-06-24T08:41:35.853" v="53"/>
          <ac:spMkLst>
            <pc:docMk/>
            <pc:sldMk cId="2454160415" sldId="265"/>
            <ac:spMk id="43" creationId="{0E841C9D-6BB8-42E6-8E1E-A16D474AAD32}"/>
          </ac:spMkLst>
        </pc:spChg>
        <pc:spChg chg="mod">
          <ac:chgData name="somebody nobody" userId="0a7f4b1809e3bcd8" providerId="Windows Live" clId="Web-{44EE1C1A-0E51-4425-9628-7B8317E88DE2}" dt="2018-06-24T08:41:35.853" v="53"/>
          <ac:spMkLst>
            <pc:docMk/>
            <pc:sldMk cId="2454160415" sldId="265"/>
            <ac:spMk id="44" creationId="{96F5594A-6A9C-409D-9202-656FFAE123BE}"/>
          </ac:spMkLst>
        </pc:spChg>
        <pc:spChg chg="mod">
          <ac:chgData name="somebody nobody" userId="0a7f4b1809e3bcd8" providerId="Windows Live" clId="Web-{44EE1C1A-0E51-4425-9628-7B8317E88DE2}" dt="2018-06-24T08:41:35.853" v="53"/>
          <ac:spMkLst>
            <pc:docMk/>
            <pc:sldMk cId="2454160415" sldId="265"/>
            <ac:spMk id="45" creationId="{FDA8262D-EA12-4EA5-B29A-FB33ED8C9BDB}"/>
          </ac:spMkLst>
        </pc:spChg>
        <pc:spChg chg="mod">
          <ac:chgData name="somebody nobody" userId="0a7f4b1809e3bcd8" providerId="Windows Live" clId="Web-{44EE1C1A-0E51-4425-9628-7B8317E88DE2}" dt="2018-06-24T08:41:35.853" v="53"/>
          <ac:spMkLst>
            <pc:docMk/>
            <pc:sldMk cId="2454160415" sldId="265"/>
            <ac:spMk id="46" creationId="{5C04B6E2-704D-479E-AFF8-CA7FCF2C53B3}"/>
          </ac:spMkLst>
        </pc:spChg>
        <pc:spChg chg="mod">
          <ac:chgData name="somebody nobody" userId="0a7f4b1809e3bcd8" providerId="Windows Live" clId="Web-{44EE1C1A-0E51-4425-9628-7B8317E88DE2}" dt="2018-06-24T08:41:35.853" v="53"/>
          <ac:spMkLst>
            <pc:docMk/>
            <pc:sldMk cId="2454160415" sldId="265"/>
            <ac:spMk id="47" creationId="{1973BD94-F6D6-48F1-8E2A-FA0711166E02}"/>
          </ac:spMkLst>
        </pc:spChg>
        <pc:spChg chg="mod">
          <ac:chgData name="somebody nobody" userId="0a7f4b1809e3bcd8" providerId="Windows Live" clId="Web-{44EE1C1A-0E51-4425-9628-7B8317E88DE2}" dt="2018-06-24T08:41:35.853" v="53"/>
          <ac:spMkLst>
            <pc:docMk/>
            <pc:sldMk cId="2454160415" sldId="265"/>
            <ac:spMk id="48" creationId="{C91B70BC-23D8-492B-967E-03EAABB2223D}"/>
          </ac:spMkLst>
        </pc:spChg>
        <pc:spChg chg="mod">
          <ac:chgData name="somebody nobody" userId="0a7f4b1809e3bcd8" providerId="Windows Live" clId="Web-{44EE1C1A-0E51-4425-9628-7B8317E88DE2}" dt="2018-06-24T08:41:35.853" v="53"/>
          <ac:spMkLst>
            <pc:docMk/>
            <pc:sldMk cId="2454160415" sldId="265"/>
            <ac:spMk id="49" creationId="{7C538D0D-5B98-4453-A99A-9721D3724D37}"/>
          </ac:spMkLst>
        </pc:spChg>
        <pc:spChg chg="mod">
          <ac:chgData name="somebody nobody" userId="0a7f4b1809e3bcd8" providerId="Windows Live" clId="Web-{44EE1C1A-0E51-4425-9628-7B8317E88DE2}" dt="2018-06-24T08:41:35.853" v="53"/>
          <ac:spMkLst>
            <pc:docMk/>
            <pc:sldMk cId="2454160415" sldId="265"/>
            <ac:spMk id="50" creationId="{C8450B04-66D6-4A90-89BE-D58D3B8A5A8C}"/>
          </ac:spMkLst>
        </pc:spChg>
        <pc:spChg chg="mod">
          <ac:chgData name="somebody nobody" userId="0a7f4b1809e3bcd8" providerId="Windows Live" clId="Web-{44EE1C1A-0E51-4425-9628-7B8317E88DE2}" dt="2018-06-24T08:41:35.853" v="53"/>
          <ac:spMkLst>
            <pc:docMk/>
            <pc:sldMk cId="2454160415" sldId="265"/>
            <ac:spMk id="51" creationId="{CCDB4C66-5C6C-459B-8893-98FF1D92FBBA}"/>
          </ac:spMkLst>
        </pc:spChg>
      </pc:sldChg>
      <pc:sldChg chg="modSp">
        <pc:chgData name="somebody nobody" userId="0a7f4b1809e3bcd8" providerId="Windows Live" clId="Web-{44EE1C1A-0E51-4425-9628-7B8317E88DE2}" dt="2018-06-24T08:41:35.853" v="53"/>
        <pc:sldMkLst>
          <pc:docMk/>
          <pc:sldMk cId="1977017106" sldId="266"/>
        </pc:sldMkLst>
        <pc:spChg chg="mod">
          <ac:chgData name="somebody nobody" userId="0a7f4b1809e3bcd8" providerId="Windows Live" clId="Web-{44EE1C1A-0E51-4425-9628-7B8317E88DE2}" dt="2018-06-24T08:41:35.853" v="53"/>
          <ac:spMkLst>
            <pc:docMk/>
            <pc:sldMk cId="1977017106" sldId="266"/>
            <ac:spMk id="2" creationId="{2456FE2C-C480-473E-BA47-BE772824DF8C}"/>
          </ac:spMkLst>
        </pc:spChg>
        <pc:spChg chg="mod">
          <ac:chgData name="somebody nobody" userId="0a7f4b1809e3bcd8" providerId="Windows Live" clId="Web-{44EE1C1A-0E51-4425-9628-7B8317E88DE2}" dt="2018-06-24T08:41:35.853" v="53"/>
          <ac:spMkLst>
            <pc:docMk/>
            <pc:sldMk cId="1977017106" sldId="266"/>
            <ac:spMk id="3" creationId="{8A8A9A07-DF1F-43FE-A405-E2D2E5295843}"/>
          </ac:spMkLst>
        </pc:spChg>
        <pc:spChg chg="mod">
          <ac:chgData name="somebody nobody" userId="0a7f4b1809e3bcd8" providerId="Windows Live" clId="Web-{44EE1C1A-0E51-4425-9628-7B8317E88DE2}" dt="2018-06-24T08:41:35.853" v="53"/>
          <ac:spMkLst>
            <pc:docMk/>
            <pc:sldMk cId="1977017106" sldId="266"/>
            <ac:spMk id="4" creationId="{A7E7B25D-FE1B-4CCA-A269-D085359155D8}"/>
          </ac:spMkLst>
        </pc:spChg>
        <pc:spChg chg="mod">
          <ac:chgData name="somebody nobody" userId="0a7f4b1809e3bcd8" providerId="Windows Live" clId="Web-{44EE1C1A-0E51-4425-9628-7B8317E88DE2}" dt="2018-06-24T08:41:35.853" v="53"/>
          <ac:spMkLst>
            <pc:docMk/>
            <pc:sldMk cId="1977017106" sldId="266"/>
            <ac:spMk id="5" creationId="{75541CB9-F083-4A06-B72E-F5DBB5D4A3D4}"/>
          </ac:spMkLst>
        </pc:spChg>
        <pc:spChg chg="mod">
          <ac:chgData name="somebody nobody" userId="0a7f4b1809e3bcd8" providerId="Windows Live" clId="Web-{44EE1C1A-0E51-4425-9628-7B8317E88DE2}" dt="2018-06-24T08:41:35.853" v="53"/>
          <ac:spMkLst>
            <pc:docMk/>
            <pc:sldMk cId="1977017106" sldId="266"/>
            <ac:spMk id="7" creationId="{AF87B8E2-004F-4DF4-85DB-4A40D805BAED}"/>
          </ac:spMkLst>
        </pc:spChg>
        <pc:spChg chg="mod">
          <ac:chgData name="somebody nobody" userId="0a7f4b1809e3bcd8" providerId="Windows Live" clId="Web-{44EE1C1A-0E51-4425-9628-7B8317E88DE2}" dt="2018-06-24T08:41:35.853" v="53"/>
          <ac:spMkLst>
            <pc:docMk/>
            <pc:sldMk cId="1977017106" sldId="266"/>
            <ac:spMk id="10" creationId="{8092B516-0B8E-4597-BC54-D7A6AD89D69D}"/>
          </ac:spMkLst>
        </pc:spChg>
        <pc:spChg chg="mod">
          <ac:chgData name="somebody nobody" userId="0a7f4b1809e3bcd8" providerId="Windows Live" clId="Web-{44EE1C1A-0E51-4425-9628-7B8317E88DE2}" dt="2018-06-24T08:41:35.853" v="53"/>
          <ac:spMkLst>
            <pc:docMk/>
            <pc:sldMk cId="1977017106" sldId="266"/>
            <ac:spMk id="11" creationId="{22E089B5-2594-4878-9041-EB9707BDD63A}"/>
          </ac:spMkLst>
        </pc:spChg>
        <pc:spChg chg="mod">
          <ac:chgData name="somebody nobody" userId="0a7f4b1809e3bcd8" providerId="Windows Live" clId="Web-{44EE1C1A-0E51-4425-9628-7B8317E88DE2}" dt="2018-06-24T08:41:35.853" v="53"/>
          <ac:spMkLst>
            <pc:docMk/>
            <pc:sldMk cId="1977017106" sldId="266"/>
            <ac:spMk id="12" creationId="{49AF9095-625E-491B-B5E9-2098088F8CFA}"/>
          </ac:spMkLst>
        </pc:spChg>
        <pc:spChg chg="mod">
          <ac:chgData name="somebody nobody" userId="0a7f4b1809e3bcd8" providerId="Windows Live" clId="Web-{44EE1C1A-0E51-4425-9628-7B8317E88DE2}" dt="2018-06-24T08:41:35.853" v="53"/>
          <ac:spMkLst>
            <pc:docMk/>
            <pc:sldMk cId="1977017106" sldId="266"/>
            <ac:spMk id="13" creationId="{F739D600-187C-47D7-8596-5CF2EA464C25}"/>
          </ac:spMkLst>
        </pc:spChg>
        <pc:spChg chg="mod">
          <ac:chgData name="somebody nobody" userId="0a7f4b1809e3bcd8" providerId="Windows Live" clId="Web-{44EE1C1A-0E51-4425-9628-7B8317E88DE2}" dt="2018-06-24T08:41:35.853" v="53"/>
          <ac:spMkLst>
            <pc:docMk/>
            <pc:sldMk cId="1977017106" sldId="266"/>
            <ac:spMk id="14" creationId="{078EF90C-FC3F-40B0-82A4-F232265613FA}"/>
          </ac:spMkLst>
        </pc:spChg>
        <pc:spChg chg="mod">
          <ac:chgData name="somebody nobody" userId="0a7f4b1809e3bcd8" providerId="Windows Live" clId="Web-{44EE1C1A-0E51-4425-9628-7B8317E88DE2}" dt="2018-06-24T08:41:35.853" v="53"/>
          <ac:spMkLst>
            <pc:docMk/>
            <pc:sldMk cId="1977017106" sldId="266"/>
            <ac:spMk id="15" creationId="{E87B3E48-3A1E-4D88-826D-0E0BE097AEDD}"/>
          </ac:spMkLst>
        </pc:spChg>
        <pc:spChg chg="mod">
          <ac:chgData name="somebody nobody" userId="0a7f4b1809e3bcd8" providerId="Windows Live" clId="Web-{44EE1C1A-0E51-4425-9628-7B8317E88DE2}" dt="2018-06-24T08:41:35.853" v="53"/>
          <ac:spMkLst>
            <pc:docMk/>
            <pc:sldMk cId="1977017106" sldId="266"/>
            <ac:spMk id="16" creationId="{164F3D1E-2174-4959-BDC6-E17007D232F5}"/>
          </ac:spMkLst>
        </pc:spChg>
        <pc:spChg chg="mod">
          <ac:chgData name="somebody nobody" userId="0a7f4b1809e3bcd8" providerId="Windows Live" clId="Web-{44EE1C1A-0E51-4425-9628-7B8317E88DE2}" dt="2018-06-24T08:41:35.853" v="53"/>
          <ac:spMkLst>
            <pc:docMk/>
            <pc:sldMk cId="1977017106" sldId="266"/>
            <ac:spMk id="17" creationId="{7EDAC448-22F8-45F3-8F95-8D29734D4931}"/>
          </ac:spMkLst>
        </pc:spChg>
        <pc:spChg chg="mod">
          <ac:chgData name="somebody nobody" userId="0a7f4b1809e3bcd8" providerId="Windows Live" clId="Web-{44EE1C1A-0E51-4425-9628-7B8317E88DE2}" dt="2018-06-24T08:41:35.853" v="53"/>
          <ac:spMkLst>
            <pc:docMk/>
            <pc:sldMk cId="1977017106" sldId="266"/>
            <ac:spMk id="18" creationId="{43AE6E09-E8DD-4239-8D7F-63F758004138}"/>
          </ac:spMkLst>
        </pc:spChg>
        <pc:spChg chg="mod">
          <ac:chgData name="somebody nobody" userId="0a7f4b1809e3bcd8" providerId="Windows Live" clId="Web-{44EE1C1A-0E51-4425-9628-7B8317E88DE2}" dt="2018-06-24T08:41:35.853" v="53"/>
          <ac:spMkLst>
            <pc:docMk/>
            <pc:sldMk cId="1977017106" sldId="266"/>
            <ac:spMk id="19" creationId="{EFDDBF6D-B8F7-45EF-A49C-BCFC9754AC86}"/>
          </ac:spMkLst>
        </pc:spChg>
        <pc:spChg chg="mod">
          <ac:chgData name="somebody nobody" userId="0a7f4b1809e3bcd8" providerId="Windows Live" clId="Web-{44EE1C1A-0E51-4425-9628-7B8317E88DE2}" dt="2018-06-24T08:41:35.853" v="53"/>
          <ac:spMkLst>
            <pc:docMk/>
            <pc:sldMk cId="1977017106" sldId="266"/>
            <ac:spMk id="20" creationId="{B2691141-C15F-47F0-B8D7-B8D942BB5469}"/>
          </ac:spMkLst>
        </pc:spChg>
        <pc:spChg chg="mod">
          <ac:chgData name="somebody nobody" userId="0a7f4b1809e3bcd8" providerId="Windows Live" clId="Web-{44EE1C1A-0E51-4425-9628-7B8317E88DE2}" dt="2018-06-24T08:41:35.853" v="53"/>
          <ac:spMkLst>
            <pc:docMk/>
            <pc:sldMk cId="1977017106" sldId="266"/>
            <ac:spMk id="21" creationId="{A40532D3-74A3-4E83-B861-C6BE40A97C03}"/>
          </ac:spMkLst>
        </pc:spChg>
        <pc:spChg chg="mod">
          <ac:chgData name="somebody nobody" userId="0a7f4b1809e3bcd8" providerId="Windows Live" clId="Web-{44EE1C1A-0E51-4425-9628-7B8317E88DE2}" dt="2018-06-24T08:41:35.853" v="53"/>
          <ac:spMkLst>
            <pc:docMk/>
            <pc:sldMk cId="1977017106" sldId="266"/>
            <ac:spMk id="22" creationId="{97B11F0C-FA80-482B-A061-FD6587AE58E0}"/>
          </ac:spMkLst>
        </pc:spChg>
        <pc:spChg chg="mod">
          <ac:chgData name="somebody nobody" userId="0a7f4b1809e3bcd8" providerId="Windows Live" clId="Web-{44EE1C1A-0E51-4425-9628-7B8317E88DE2}" dt="2018-06-24T08:41:35.853" v="53"/>
          <ac:spMkLst>
            <pc:docMk/>
            <pc:sldMk cId="1977017106" sldId="266"/>
            <ac:spMk id="23" creationId="{D253672F-32C8-4BB5-881A-C1EC217DDED8}"/>
          </ac:spMkLst>
        </pc:spChg>
        <pc:spChg chg="mod">
          <ac:chgData name="somebody nobody" userId="0a7f4b1809e3bcd8" providerId="Windows Live" clId="Web-{44EE1C1A-0E51-4425-9628-7B8317E88DE2}" dt="2018-06-24T08:41:35.853" v="53"/>
          <ac:spMkLst>
            <pc:docMk/>
            <pc:sldMk cId="1977017106" sldId="266"/>
            <ac:spMk id="24" creationId="{EEA1E8F9-4F2D-45C8-A3B3-543A83385910}"/>
          </ac:spMkLst>
        </pc:spChg>
        <pc:spChg chg="mod">
          <ac:chgData name="somebody nobody" userId="0a7f4b1809e3bcd8" providerId="Windows Live" clId="Web-{44EE1C1A-0E51-4425-9628-7B8317E88DE2}" dt="2018-06-24T08:41:35.853" v="53"/>
          <ac:spMkLst>
            <pc:docMk/>
            <pc:sldMk cId="1977017106" sldId="266"/>
            <ac:spMk id="25" creationId="{9BC17C2B-351E-4856-B7EA-94C8B547C6EE}"/>
          </ac:spMkLst>
        </pc:spChg>
        <pc:spChg chg="mod">
          <ac:chgData name="somebody nobody" userId="0a7f4b1809e3bcd8" providerId="Windows Live" clId="Web-{44EE1C1A-0E51-4425-9628-7B8317E88DE2}" dt="2018-06-24T08:41:35.853" v="53"/>
          <ac:spMkLst>
            <pc:docMk/>
            <pc:sldMk cId="1977017106" sldId="266"/>
            <ac:spMk id="27" creationId="{C07009A2-19E4-46E5-B71B-F06BD3BA6F7E}"/>
          </ac:spMkLst>
        </pc:spChg>
        <pc:spChg chg="mod">
          <ac:chgData name="somebody nobody" userId="0a7f4b1809e3bcd8" providerId="Windows Live" clId="Web-{44EE1C1A-0E51-4425-9628-7B8317E88DE2}" dt="2018-06-24T08:41:35.853" v="53"/>
          <ac:spMkLst>
            <pc:docMk/>
            <pc:sldMk cId="1977017106" sldId="266"/>
            <ac:spMk id="28" creationId="{C20BCAEA-9DDB-4A86-B5F2-5ACA3426AA61}"/>
          </ac:spMkLst>
        </pc:spChg>
        <pc:spChg chg="mod">
          <ac:chgData name="somebody nobody" userId="0a7f4b1809e3bcd8" providerId="Windows Live" clId="Web-{44EE1C1A-0E51-4425-9628-7B8317E88DE2}" dt="2018-06-24T08:41:35.853" v="53"/>
          <ac:spMkLst>
            <pc:docMk/>
            <pc:sldMk cId="1977017106" sldId="266"/>
            <ac:spMk id="29" creationId="{B8823A0E-41B9-4F34-8457-8FD09414D374}"/>
          </ac:spMkLst>
        </pc:spChg>
        <pc:spChg chg="mod">
          <ac:chgData name="somebody nobody" userId="0a7f4b1809e3bcd8" providerId="Windows Live" clId="Web-{44EE1C1A-0E51-4425-9628-7B8317E88DE2}" dt="2018-06-24T08:41:35.853" v="53"/>
          <ac:spMkLst>
            <pc:docMk/>
            <pc:sldMk cId="1977017106" sldId="266"/>
            <ac:spMk id="30" creationId="{5B29DCF5-F5D4-44FD-B0E6-2A7BCD0FAFB4}"/>
          </ac:spMkLst>
        </pc:spChg>
        <pc:spChg chg="mod">
          <ac:chgData name="somebody nobody" userId="0a7f4b1809e3bcd8" providerId="Windows Live" clId="Web-{44EE1C1A-0E51-4425-9628-7B8317E88DE2}" dt="2018-06-24T08:41:35.853" v="53"/>
          <ac:spMkLst>
            <pc:docMk/>
            <pc:sldMk cId="1977017106" sldId="266"/>
            <ac:spMk id="31" creationId="{F26D8AF3-B88A-45C9-A321-397C267A3079}"/>
          </ac:spMkLst>
        </pc:spChg>
        <pc:spChg chg="mod">
          <ac:chgData name="somebody nobody" userId="0a7f4b1809e3bcd8" providerId="Windows Live" clId="Web-{44EE1C1A-0E51-4425-9628-7B8317E88DE2}" dt="2018-06-24T08:41:35.853" v="53"/>
          <ac:spMkLst>
            <pc:docMk/>
            <pc:sldMk cId="1977017106" sldId="266"/>
            <ac:spMk id="32" creationId="{EA6F2924-1F52-409B-BB58-227C925839A2}"/>
          </ac:spMkLst>
        </pc:spChg>
        <pc:spChg chg="mod">
          <ac:chgData name="somebody nobody" userId="0a7f4b1809e3bcd8" providerId="Windows Live" clId="Web-{44EE1C1A-0E51-4425-9628-7B8317E88DE2}" dt="2018-06-24T08:41:35.853" v="53"/>
          <ac:spMkLst>
            <pc:docMk/>
            <pc:sldMk cId="1977017106" sldId="266"/>
            <ac:spMk id="33" creationId="{4C5C004B-BB93-4B41-8753-9B56BFFD9A15}"/>
          </ac:spMkLst>
        </pc:spChg>
        <pc:spChg chg="mod">
          <ac:chgData name="somebody nobody" userId="0a7f4b1809e3bcd8" providerId="Windows Live" clId="Web-{44EE1C1A-0E51-4425-9628-7B8317E88DE2}" dt="2018-06-24T08:41:35.853" v="53"/>
          <ac:spMkLst>
            <pc:docMk/>
            <pc:sldMk cId="1977017106" sldId="266"/>
            <ac:spMk id="34" creationId="{9B08117C-E9DB-4498-B976-712D75562F77}"/>
          </ac:spMkLst>
        </pc:spChg>
        <pc:spChg chg="mod">
          <ac:chgData name="somebody nobody" userId="0a7f4b1809e3bcd8" providerId="Windows Live" clId="Web-{44EE1C1A-0E51-4425-9628-7B8317E88DE2}" dt="2018-06-24T08:41:35.853" v="53"/>
          <ac:spMkLst>
            <pc:docMk/>
            <pc:sldMk cId="1977017106" sldId="266"/>
            <ac:spMk id="35" creationId="{333E67D0-64B4-41AC-9510-F5A8B155117B}"/>
          </ac:spMkLst>
        </pc:spChg>
        <pc:spChg chg="mod">
          <ac:chgData name="somebody nobody" userId="0a7f4b1809e3bcd8" providerId="Windows Live" clId="Web-{44EE1C1A-0E51-4425-9628-7B8317E88DE2}" dt="2018-06-24T08:41:35.853" v="53"/>
          <ac:spMkLst>
            <pc:docMk/>
            <pc:sldMk cId="1977017106" sldId="266"/>
            <ac:spMk id="38" creationId="{DBDCA411-F653-4060-A8EC-39A0E9F8858D}"/>
          </ac:spMkLst>
        </pc:spChg>
      </pc:sldChg>
      <pc:sldChg chg="modSp">
        <pc:chgData name="somebody nobody" userId="0a7f4b1809e3bcd8" providerId="Windows Live" clId="Web-{44EE1C1A-0E51-4425-9628-7B8317E88DE2}" dt="2018-06-24T08:41:35.853" v="53"/>
        <pc:sldMkLst>
          <pc:docMk/>
          <pc:sldMk cId="2947371207" sldId="267"/>
        </pc:sldMkLst>
        <pc:spChg chg="mod">
          <ac:chgData name="somebody nobody" userId="0a7f4b1809e3bcd8" providerId="Windows Live" clId="Web-{44EE1C1A-0E51-4425-9628-7B8317E88DE2}" dt="2018-06-24T08:41:35.853" v="53"/>
          <ac:spMkLst>
            <pc:docMk/>
            <pc:sldMk cId="2947371207" sldId="267"/>
            <ac:spMk id="7" creationId="{AF87B8E2-004F-4DF4-85DB-4A40D805BAED}"/>
          </ac:spMkLst>
        </pc:spChg>
        <pc:spChg chg="mod">
          <ac:chgData name="somebody nobody" userId="0a7f4b1809e3bcd8" providerId="Windows Live" clId="Web-{44EE1C1A-0E51-4425-9628-7B8317E88DE2}" dt="2018-06-24T08:41:35.853" v="53"/>
          <ac:spMkLst>
            <pc:docMk/>
            <pc:sldMk cId="2947371207" sldId="267"/>
            <ac:spMk id="11" creationId="{22E089B5-2594-4878-9041-EB9707BDD63A}"/>
          </ac:spMkLst>
        </pc:spChg>
        <pc:spChg chg="mod">
          <ac:chgData name="somebody nobody" userId="0a7f4b1809e3bcd8" providerId="Windows Live" clId="Web-{44EE1C1A-0E51-4425-9628-7B8317E88DE2}" dt="2018-06-24T08:41:35.853" v="53"/>
          <ac:spMkLst>
            <pc:docMk/>
            <pc:sldMk cId="2947371207" sldId="267"/>
            <ac:spMk id="12" creationId="{49AF9095-625E-491B-B5E9-2098088F8CFA}"/>
          </ac:spMkLst>
        </pc:spChg>
        <pc:spChg chg="mod">
          <ac:chgData name="somebody nobody" userId="0a7f4b1809e3bcd8" providerId="Windows Live" clId="Web-{44EE1C1A-0E51-4425-9628-7B8317E88DE2}" dt="2018-06-24T08:41:35.853" v="53"/>
          <ac:spMkLst>
            <pc:docMk/>
            <pc:sldMk cId="2947371207" sldId="267"/>
            <ac:spMk id="15" creationId="{E87B3E48-3A1E-4D88-826D-0E0BE097AEDD}"/>
          </ac:spMkLst>
        </pc:spChg>
        <pc:spChg chg="mod">
          <ac:chgData name="somebody nobody" userId="0a7f4b1809e3bcd8" providerId="Windows Live" clId="Web-{44EE1C1A-0E51-4425-9628-7B8317E88DE2}" dt="2018-06-24T08:41:35.853" v="53"/>
          <ac:spMkLst>
            <pc:docMk/>
            <pc:sldMk cId="2947371207" sldId="267"/>
            <ac:spMk id="20" creationId="{B2691141-C15F-47F0-B8D7-B8D942BB5469}"/>
          </ac:spMkLst>
        </pc:spChg>
        <pc:spChg chg="mod">
          <ac:chgData name="somebody nobody" userId="0a7f4b1809e3bcd8" providerId="Windows Live" clId="Web-{44EE1C1A-0E51-4425-9628-7B8317E88DE2}" dt="2018-06-24T08:41:35.853" v="53"/>
          <ac:spMkLst>
            <pc:docMk/>
            <pc:sldMk cId="2947371207" sldId="267"/>
            <ac:spMk id="21" creationId="{A40532D3-74A3-4E83-B861-C6BE40A97C03}"/>
          </ac:spMkLst>
        </pc:spChg>
        <pc:spChg chg="mod">
          <ac:chgData name="somebody nobody" userId="0a7f4b1809e3bcd8" providerId="Windows Live" clId="Web-{44EE1C1A-0E51-4425-9628-7B8317E88DE2}" dt="2018-06-24T08:41:35.853" v="53"/>
          <ac:spMkLst>
            <pc:docMk/>
            <pc:sldMk cId="2947371207" sldId="267"/>
            <ac:spMk id="22" creationId="{97B11F0C-FA80-482B-A061-FD6587AE58E0}"/>
          </ac:spMkLst>
        </pc:spChg>
        <pc:spChg chg="mod">
          <ac:chgData name="somebody nobody" userId="0a7f4b1809e3bcd8" providerId="Windows Live" clId="Web-{44EE1C1A-0E51-4425-9628-7B8317E88DE2}" dt="2018-06-24T08:41:35.853" v="53"/>
          <ac:spMkLst>
            <pc:docMk/>
            <pc:sldMk cId="2947371207" sldId="267"/>
            <ac:spMk id="23" creationId="{D253672F-32C8-4BB5-881A-C1EC217DDED8}"/>
          </ac:spMkLst>
        </pc:spChg>
        <pc:spChg chg="mod">
          <ac:chgData name="somebody nobody" userId="0a7f4b1809e3bcd8" providerId="Windows Live" clId="Web-{44EE1C1A-0E51-4425-9628-7B8317E88DE2}" dt="2018-06-24T08:41:35.853" v="53"/>
          <ac:spMkLst>
            <pc:docMk/>
            <pc:sldMk cId="2947371207" sldId="267"/>
            <ac:spMk id="24" creationId="{EEA1E8F9-4F2D-45C8-A3B3-543A83385910}"/>
          </ac:spMkLst>
        </pc:spChg>
        <pc:spChg chg="mod">
          <ac:chgData name="somebody nobody" userId="0a7f4b1809e3bcd8" providerId="Windows Live" clId="Web-{44EE1C1A-0E51-4425-9628-7B8317E88DE2}" dt="2018-06-24T08:41:35.853" v="53"/>
          <ac:spMkLst>
            <pc:docMk/>
            <pc:sldMk cId="2947371207" sldId="267"/>
            <ac:spMk id="27" creationId="{C07009A2-19E4-46E5-B71B-F06BD3BA6F7E}"/>
          </ac:spMkLst>
        </pc:spChg>
        <pc:spChg chg="mod">
          <ac:chgData name="somebody nobody" userId="0a7f4b1809e3bcd8" providerId="Windows Live" clId="Web-{44EE1C1A-0E51-4425-9628-7B8317E88DE2}" dt="2018-06-24T08:41:35.853" v="53"/>
          <ac:spMkLst>
            <pc:docMk/>
            <pc:sldMk cId="2947371207" sldId="267"/>
            <ac:spMk id="30" creationId="{5B29DCF5-F5D4-44FD-B0E6-2A7BCD0FAFB4}"/>
          </ac:spMkLst>
        </pc:spChg>
        <pc:spChg chg="mod">
          <ac:chgData name="somebody nobody" userId="0a7f4b1809e3bcd8" providerId="Windows Live" clId="Web-{44EE1C1A-0E51-4425-9628-7B8317E88DE2}" dt="2018-06-24T08:41:35.853" v="53"/>
          <ac:spMkLst>
            <pc:docMk/>
            <pc:sldMk cId="2947371207" sldId="267"/>
            <ac:spMk id="35" creationId="{9E02C9B2-6A85-44A7-A096-51BD9EE60CB4}"/>
          </ac:spMkLst>
        </pc:spChg>
        <pc:spChg chg="mod">
          <ac:chgData name="somebody nobody" userId="0a7f4b1809e3bcd8" providerId="Windows Live" clId="Web-{44EE1C1A-0E51-4425-9628-7B8317E88DE2}" dt="2018-06-24T08:41:35.853" v="53"/>
          <ac:spMkLst>
            <pc:docMk/>
            <pc:sldMk cId="2947371207" sldId="267"/>
            <ac:spMk id="36" creationId="{1841803A-4B4B-49C4-91B9-3C3C8C88AECF}"/>
          </ac:spMkLst>
        </pc:spChg>
      </pc:sldChg>
      <pc:sldChg chg="modSp">
        <pc:chgData name="somebody nobody" userId="0a7f4b1809e3bcd8" providerId="Windows Live" clId="Web-{44EE1C1A-0E51-4425-9628-7B8317E88DE2}" dt="2018-06-24T08:41:35.853" v="53"/>
        <pc:sldMkLst>
          <pc:docMk/>
          <pc:sldMk cId="1642724578" sldId="268"/>
        </pc:sldMkLst>
        <pc:spChg chg="mod">
          <ac:chgData name="somebody nobody" userId="0a7f4b1809e3bcd8" providerId="Windows Live" clId="Web-{44EE1C1A-0E51-4425-9628-7B8317E88DE2}" dt="2018-06-24T08:41:35.853" v="53"/>
          <ac:spMkLst>
            <pc:docMk/>
            <pc:sldMk cId="1642724578" sldId="268"/>
            <ac:spMk id="2" creationId="{4E2D2480-B156-4D6F-B68A-456596FBB7B6}"/>
          </ac:spMkLst>
        </pc:spChg>
        <pc:spChg chg="mod">
          <ac:chgData name="somebody nobody" userId="0a7f4b1809e3bcd8" providerId="Windows Live" clId="Web-{44EE1C1A-0E51-4425-9628-7B8317E88DE2}" dt="2018-06-24T08:41:35.853" v="53"/>
          <ac:spMkLst>
            <pc:docMk/>
            <pc:sldMk cId="1642724578" sldId="268"/>
            <ac:spMk id="11" creationId="{22E089B5-2594-4878-9041-EB9707BDD63A}"/>
          </ac:spMkLst>
        </pc:spChg>
        <pc:spChg chg="mod">
          <ac:chgData name="somebody nobody" userId="0a7f4b1809e3bcd8" providerId="Windows Live" clId="Web-{44EE1C1A-0E51-4425-9628-7B8317E88DE2}" dt="2018-06-24T08:41:35.853" v="53"/>
          <ac:spMkLst>
            <pc:docMk/>
            <pc:sldMk cId="1642724578" sldId="268"/>
            <ac:spMk id="15" creationId="{E87B3E48-3A1E-4D88-826D-0E0BE097AEDD}"/>
          </ac:spMkLst>
        </pc:spChg>
        <pc:spChg chg="mod">
          <ac:chgData name="somebody nobody" userId="0a7f4b1809e3bcd8" providerId="Windows Live" clId="Web-{44EE1C1A-0E51-4425-9628-7B8317E88DE2}" dt="2018-06-24T08:41:35.853" v="53"/>
          <ac:spMkLst>
            <pc:docMk/>
            <pc:sldMk cId="1642724578" sldId="268"/>
            <ac:spMk id="19" creationId="{BECE670E-5BF1-409E-9E85-C4F652AE0BAE}"/>
          </ac:spMkLst>
        </pc:spChg>
        <pc:spChg chg="mod">
          <ac:chgData name="somebody nobody" userId="0a7f4b1809e3bcd8" providerId="Windows Live" clId="Web-{44EE1C1A-0E51-4425-9628-7B8317E88DE2}" dt="2018-06-24T08:41:35.853" v="53"/>
          <ac:spMkLst>
            <pc:docMk/>
            <pc:sldMk cId="1642724578" sldId="268"/>
            <ac:spMk id="21" creationId="{A40532D3-74A3-4E83-B861-C6BE40A97C03}"/>
          </ac:spMkLst>
        </pc:spChg>
        <pc:spChg chg="mod">
          <ac:chgData name="somebody nobody" userId="0a7f4b1809e3bcd8" providerId="Windows Live" clId="Web-{44EE1C1A-0E51-4425-9628-7B8317E88DE2}" dt="2018-06-24T08:41:35.853" v="53"/>
          <ac:spMkLst>
            <pc:docMk/>
            <pc:sldMk cId="1642724578" sldId="268"/>
            <ac:spMk id="25" creationId="{4AE6B216-2A4A-4AE2-9664-8FD52F3847C2}"/>
          </ac:spMkLst>
        </pc:spChg>
        <pc:spChg chg="mod">
          <ac:chgData name="somebody nobody" userId="0a7f4b1809e3bcd8" providerId="Windows Live" clId="Web-{44EE1C1A-0E51-4425-9628-7B8317E88DE2}" dt="2018-06-24T08:41:35.853" v="53"/>
          <ac:spMkLst>
            <pc:docMk/>
            <pc:sldMk cId="1642724578" sldId="268"/>
            <ac:spMk id="27" creationId="{C07009A2-19E4-46E5-B71B-F06BD3BA6F7E}"/>
          </ac:spMkLst>
        </pc:spChg>
      </pc:sldChg>
      <pc:sldChg chg="modSp">
        <pc:chgData name="somebody nobody" userId="0a7f4b1809e3bcd8" providerId="Windows Live" clId="Web-{44EE1C1A-0E51-4425-9628-7B8317E88DE2}" dt="2018-06-24T08:41:35.853" v="53"/>
        <pc:sldMkLst>
          <pc:docMk/>
          <pc:sldMk cId="1745499023" sldId="269"/>
        </pc:sldMkLst>
        <pc:spChg chg="mod">
          <ac:chgData name="somebody nobody" userId="0a7f4b1809e3bcd8" providerId="Windows Live" clId="Web-{44EE1C1A-0E51-4425-9628-7B8317E88DE2}" dt="2018-06-24T08:41:35.853" v="53"/>
          <ac:spMkLst>
            <pc:docMk/>
            <pc:sldMk cId="1745499023" sldId="269"/>
            <ac:spMk id="5" creationId="{1593DD58-B563-4D1E-A861-14976A963217}"/>
          </ac:spMkLst>
        </pc:spChg>
        <pc:spChg chg="mod">
          <ac:chgData name="somebody nobody" userId="0a7f4b1809e3bcd8" providerId="Windows Live" clId="Web-{44EE1C1A-0E51-4425-9628-7B8317E88DE2}" dt="2018-06-24T08:41:35.853" v="53"/>
          <ac:spMkLst>
            <pc:docMk/>
            <pc:sldMk cId="1745499023" sldId="269"/>
            <ac:spMk id="8" creationId="{769A6DB4-935C-4FC0-A941-39E1B4A015EF}"/>
          </ac:spMkLst>
        </pc:spChg>
        <pc:spChg chg="mod">
          <ac:chgData name="somebody nobody" userId="0a7f4b1809e3bcd8" providerId="Windows Live" clId="Web-{44EE1C1A-0E51-4425-9628-7B8317E88DE2}" dt="2018-06-24T08:41:35.853" v="53"/>
          <ac:spMkLst>
            <pc:docMk/>
            <pc:sldMk cId="1745499023" sldId="269"/>
            <ac:spMk id="9" creationId="{61C5D557-E70A-4D27-84D4-4724EBDB7F7F}"/>
          </ac:spMkLst>
        </pc:spChg>
        <pc:spChg chg="mod">
          <ac:chgData name="somebody nobody" userId="0a7f4b1809e3bcd8" providerId="Windows Live" clId="Web-{44EE1C1A-0E51-4425-9628-7B8317E88DE2}" dt="2018-06-24T08:41:35.853" v="53"/>
          <ac:spMkLst>
            <pc:docMk/>
            <pc:sldMk cId="1745499023" sldId="269"/>
            <ac:spMk id="10" creationId="{E84D42BF-CC22-42FD-914C-EBCF748D11FF}"/>
          </ac:spMkLst>
        </pc:spChg>
        <pc:spChg chg="mod">
          <ac:chgData name="somebody nobody" userId="0a7f4b1809e3bcd8" providerId="Windows Live" clId="Web-{44EE1C1A-0E51-4425-9628-7B8317E88DE2}" dt="2018-06-24T08:41:35.853" v="53"/>
          <ac:spMkLst>
            <pc:docMk/>
            <pc:sldMk cId="1745499023" sldId="269"/>
            <ac:spMk id="16" creationId="{CFA18BE6-2D17-4ABE-9866-1EAA1A86F3EE}"/>
          </ac:spMkLst>
        </pc:spChg>
        <pc:spChg chg="mod">
          <ac:chgData name="somebody nobody" userId="0a7f4b1809e3bcd8" providerId="Windows Live" clId="Web-{44EE1C1A-0E51-4425-9628-7B8317E88DE2}" dt="2018-06-24T08:41:35.853" v="53"/>
          <ac:spMkLst>
            <pc:docMk/>
            <pc:sldMk cId="1745499023" sldId="269"/>
            <ac:spMk id="17" creationId="{0AF7F579-0011-48DA-89B8-CFD96DD0E5D9}"/>
          </ac:spMkLst>
        </pc:spChg>
        <pc:spChg chg="mod">
          <ac:chgData name="somebody nobody" userId="0a7f4b1809e3bcd8" providerId="Windows Live" clId="Web-{44EE1C1A-0E51-4425-9628-7B8317E88DE2}" dt="2018-06-24T08:41:35.853" v="53"/>
          <ac:spMkLst>
            <pc:docMk/>
            <pc:sldMk cId="1745499023" sldId="269"/>
            <ac:spMk id="18" creationId="{E16D8BBE-BC15-4873-ADEA-86A53B349521}"/>
          </ac:spMkLst>
        </pc:spChg>
        <pc:spChg chg="mod">
          <ac:chgData name="somebody nobody" userId="0a7f4b1809e3bcd8" providerId="Windows Live" clId="Web-{44EE1C1A-0E51-4425-9628-7B8317E88DE2}" dt="2018-06-24T08:41:35.853" v="53"/>
          <ac:spMkLst>
            <pc:docMk/>
            <pc:sldMk cId="1745499023" sldId="269"/>
            <ac:spMk id="19" creationId="{2FD3387C-899F-49AE-8BC9-DA32778D5A3D}"/>
          </ac:spMkLst>
        </pc:spChg>
        <pc:spChg chg="mod">
          <ac:chgData name="somebody nobody" userId="0a7f4b1809e3bcd8" providerId="Windows Live" clId="Web-{44EE1C1A-0E51-4425-9628-7B8317E88DE2}" dt="2018-06-24T08:41:35.853" v="53"/>
          <ac:spMkLst>
            <pc:docMk/>
            <pc:sldMk cId="1745499023" sldId="269"/>
            <ac:spMk id="21" creationId="{D626C788-A978-4F5C-83B1-0E06FE70B4D7}"/>
          </ac:spMkLst>
        </pc:spChg>
        <pc:spChg chg="mod">
          <ac:chgData name="somebody nobody" userId="0a7f4b1809e3bcd8" providerId="Windows Live" clId="Web-{44EE1C1A-0E51-4425-9628-7B8317E88DE2}" dt="2018-06-24T08:41:35.853" v="53"/>
          <ac:spMkLst>
            <pc:docMk/>
            <pc:sldMk cId="1745499023" sldId="269"/>
            <ac:spMk id="22" creationId="{5E723CD7-3DAF-4859-94DA-2B4FC756E8CB}"/>
          </ac:spMkLst>
        </pc:spChg>
        <pc:spChg chg="mod">
          <ac:chgData name="somebody nobody" userId="0a7f4b1809e3bcd8" providerId="Windows Live" clId="Web-{44EE1C1A-0E51-4425-9628-7B8317E88DE2}" dt="2018-06-24T08:41:35.853" v="53"/>
          <ac:spMkLst>
            <pc:docMk/>
            <pc:sldMk cId="1745499023" sldId="269"/>
            <ac:spMk id="23" creationId="{84011CD8-81B7-46DF-8281-DA2DFAE5CE84}"/>
          </ac:spMkLst>
        </pc:spChg>
        <pc:spChg chg="mod">
          <ac:chgData name="somebody nobody" userId="0a7f4b1809e3bcd8" providerId="Windows Live" clId="Web-{44EE1C1A-0E51-4425-9628-7B8317E88DE2}" dt="2018-06-24T08:41:35.853" v="53"/>
          <ac:spMkLst>
            <pc:docMk/>
            <pc:sldMk cId="1745499023" sldId="269"/>
            <ac:spMk id="27" creationId="{E7FD0295-E5E7-4C9B-A15F-240DB534311C}"/>
          </ac:spMkLst>
        </pc:spChg>
        <pc:spChg chg="mod">
          <ac:chgData name="somebody nobody" userId="0a7f4b1809e3bcd8" providerId="Windows Live" clId="Web-{44EE1C1A-0E51-4425-9628-7B8317E88DE2}" dt="2018-06-24T08:41:35.853" v="53"/>
          <ac:spMkLst>
            <pc:docMk/>
            <pc:sldMk cId="1745499023" sldId="269"/>
            <ac:spMk id="29" creationId="{018CC08B-28C7-40CF-90D4-DB44DC6FADA8}"/>
          </ac:spMkLst>
        </pc:spChg>
        <pc:spChg chg="mod">
          <ac:chgData name="somebody nobody" userId="0a7f4b1809e3bcd8" providerId="Windows Live" clId="Web-{44EE1C1A-0E51-4425-9628-7B8317E88DE2}" dt="2018-06-24T08:41:35.853" v="53"/>
          <ac:spMkLst>
            <pc:docMk/>
            <pc:sldMk cId="1745499023" sldId="269"/>
            <ac:spMk id="30" creationId="{6A6A91B4-2109-4A90-99D8-6404547EE201}"/>
          </ac:spMkLst>
        </pc:spChg>
        <pc:spChg chg="mod">
          <ac:chgData name="somebody nobody" userId="0a7f4b1809e3bcd8" providerId="Windows Live" clId="Web-{44EE1C1A-0E51-4425-9628-7B8317E88DE2}" dt="2018-06-24T08:41:35.853" v="53"/>
          <ac:spMkLst>
            <pc:docMk/>
            <pc:sldMk cId="1745499023" sldId="269"/>
            <ac:spMk id="31" creationId="{29999CF6-3AB9-486F-AFC3-81FD2DEED56A}"/>
          </ac:spMkLst>
        </pc:spChg>
        <pc:spChg chg="mod">
          <ac:chgData name="somebody nobody" userId="0a7f4b1809e3bcd8" providerId="Windows Live" clId="Web-{44EE1C1A-0E51-4425-9628-7B8317E88DE2}" dt="2018-06-24T08:41:35.853" v="53"/>
          <ac:spMkLst>
            <pc:docMk/>
            <pc:sldMk cId="1745499023" sldId="269"/>
            <ac:spMk id="32" creationId="{D53E3FB9-F20A-4DB5-A7A9-474F18FBE543}"/>
          </ac:spMkLst>
        </pc:spChg>
        <pc:spChg chg="mod">
          <ac:chgData name="somebody nobody" userId="0a7f4b1809e3bcd8" providerId="Windows Live" clId="Web-{44EE1C1A-0E51-4425-9628-7B8317E88DE2}" dt="2018-06-24T08:41:35.853" v="53"/>
          <ac:spMkLst>
            <pc:docMk/>
            <pc:sldMk cId="1745499023" sldId="269"/>
            <ac:spMk id="34" creationId="{F4610507-BDF8-46EF-BBC5-4B2D35991960}"/>
          </ac:spMkLst>
        </pc:spChg>
      </pc:sldChg>
      <pc:sldChg chg="modSp">
        <pc:chgData name="somebody nobody" userId="0a7f4b1809e3bcd8" providerId="Windows Live" clId="Web-{44EE1C1A-0E51-4425-9628-7B8317E88DE2}" dt="2018-06-24T08:41:35.853" v="53"/>
        <pc:sldMkLst>
          <pc:docMk/>
          <pc:sldMk cId="4154619333" sldId="270"/>
        </pc:sldMkLst>
        <pc:spChg chg="mod">
          <ac:chgData name="somebody nobody" userId="0a7f4b1809e3bcd8" providerId="Windows Live" clId="Web-{44EE1C1A-0E51-4425-9628-7B8317E88DE2}" dt="2018-06-24T08:41:35.853" v="53"/>
          <ac:spMkLst>
            <pc:docMk/>
            <pc:sldMk cId="4154619333" sldId="270"/>
            <ac:spMk id="2" creationId="{4E2D2480-B156-4D6F-B68A-456596FBB7B6}"/>
          </ac:spMkLst>
        </pc:spChg>
        <pc:spChg chg="mod">
          <ac:chgData name="somebody nobody" userId="0a7f4b1809e3bcd8" providerId="Windows Live" clId="Web-{44EE1C1A-0E51-4425-9628-7B8317E88DE2}" dt="2018-06-24T08:41:35.853" v="53"/>
          <ac:spMkLst>
            <pc:docMk/>
            <pc:sldMk cId="4154619333" sldId="270"/>
            <ac:spMk id="8" creationId="{83E7E84A-712B-4B87-B9F2-D82A4165EDD5}"/>
          </ac:spMkLst>
        </pc:spChg>
        <pc:spChg chg="mod">
          <ac:chgData name="somebody nobody" userId="0a7f4b1809e3bcd8" providerId="Windows Live" clId="Web-{44EE1C1A-0E51-4425-9628-7B8317E88DE2}" dt="2018-06-24T08:41:35.853" v="53"/>
          <ac:spMkLst>
            <pc:docMk/>
            <pc:sldMk cId="4154619333" sldId="270"/>
            <ac:spMk id="9" creationId="{965BC4EC-B34F-46B8-8627-32D06BF5CF4D}"/>
          </ac:spMkLst>
        </pc:spChg>
        <pc:spChg chg="mod">
          <ac:chgData name="somebody nobody" userId="0a7f4b1809e3bcd8" providerId="Windows Live" clId="Web-{44EE1C1A-0E51-4425-9628-7B8317E88DE2}" dt="2018-06-24T08:41:35.853" v="53"/>
          <ac:spMkLst>
            <pc:docMk/>
            <pc:sldMk cId="4154619333" sldId="270"/>
            <ac:spMk id="11" creationId="{22E089B5-2594-4878-9041-EB9707BDD63A}"/>
          </ac:spMkLst>
        </pc:spChg>
        <pc:spChg chg="mod">
          <ac:chgData name="somebody nobody" userId="0a7f4b1809e3bcd8" providerId="Windows Live" clId="Web-{44EE1C1A-0E51-4425-9628-7B8317E88DE2}" dt="2018-06-24T08:41:35.853" v="53"/>
          <ac:spMkLst>
            <pc:docMk/>
            <pc:sldMk cId="4154619333" sldId="270"/>
            <ac:spMk id="21" creationId="{A40532D3-74A3-4E83-B861-C6BE40A97C03}"/>
          </ac:spMkLst>
        </pc:spChg>
        <pc:spChg chg="mod">
          <ac:chgData name="somebody nobody" userId="0a7f4b1809e3bcd8" providerId="Windows Live" clId="Web-{44EE1C1A-0E51-4425-9628-7B8317E88DE2}" dt="2018-06-24T08:41:35.853" v="53"/>
          <ac:spMkLst>
            <pc:docMk/>
            <pc:sldMk cId="4154619333" sldId="270"/>
            <ac:spMk id="25" creationId="{4AE6B216-2A4A-4AE2-9664-8FD52F3847C2}"/>
          </ac:spMkLst>
        </pc:spChg>
        <pc:spChg chg="mod">
          <ac:chgData name="somebody nobody" userId="0a7f4b1809e3bcd8" providerId="Windows Live" clId="Web-{44EE1C1A-0E51-4425-9628-7B8317E88DE2}" dt="2018-06-24T08:41:35.853" v="53"/>
          <ac:spMkLst>
            <pc:docMk/>
            <pc:sldMk cId="4154619333" sldId="270"/>
            <ac:spMk id="27" creationId="{C07009A2-19E4-46E5-B71B-F06BD3BA6F7E}"/>
          </ac:spMkLst>
        </pc:spChg>
      </pc:sldChg>
      <pc:sldChg chg="modSp">
        <pc:chgData name="somebody nobody" userId="0a7f4b1809e3bcd8" providerId="Windows Live" clId="Web-{44EE1C1A-0E51-4425-9628-7B8317E88DE2}" dt="2018-06-24T08:41:35.853" v="53"/>
        <pc:sldMkLst>
          <pc:docMk/>
          <pc:sldMk cId="1490940173" sldId="271"/>
        </pc:sldMkLst>
        <pc:spChg chg="mod">
          <ac:chgData name="somebody nobody" userId="0a7f4b1809e3bcd8" providerId="Windows Live" clId="Web-{44EE1C1A-0E51-4425-9628-7B8317E88DE2}" dt="2018-06-24T08:41:35.853" v="53"/>
          <ac:spMkLst>
            <pc:docMk/>
            <pc:sldMk cId="1490940173" sldId="271"/>
            <ac:spMk id="3" creationId="{63D3411D-197D-4B4D-980E-536364DEF2CB}"/>
          </ac:spMkLst>
        </pc:spChg>
        <pc:spChg chg="mod">
          <ac:chgData name="somebody nobody" userId="0a7f4b1809e3bcd8" providerId="Windows Live" clId="Web-{44EE1C1A-0E51-4425-9628-7B8317E88DE2}" dt="2018-06-24T08:41:35.853" v="53"/>
          <ac:spMkLst>
            <pc:docMk/>
            <pc:sldMk cId="1490940173" sldId="271"/>
            <ac:spMk id="4" creationId="{12F1EA94-FFC7-443D-AED7-56B092F69A1F}"/>
          </ac:spMkLst>
        </pc:spChg>
        <pc:spChg chg="mod">
          <ac:chgData name="somebody nobody" userId="0a7f4b1809e3bcd8" providerId="Windows Live" clId="Web-{44EE1C1A-0E51-4425-9628-7B8317E88DE2}" dt="2018-06-24T08:41:35.853" v="53"/>
          <ac:spMkLst>
            <pc:docMk/>
            <pc:sldMk cId="1490940173" sldId="271"/>
            <ac:spMk id="5" creationId="{B095CDF5-40EF-41F5-AD4B-4A8777825E89}"/>
          </ac:spMkLst>
        </pc:spChg>
        <pc:spChg chg="mod">
          <ac:chgData name="somebody nobody" userId="0a7f4b1809e3bcd8" providerId="Windows Live" clId="Web-{44EE1C1A-0E51-4425-9628-7B8317E88DE2}" dt="2018-06-24T08:41:35.853" v="53"/>
          <ac:spMkLst>
            <pc:docMk/>
            <pc:sldMk cId="1490940173" sldId="271"/>
            <ac:spMk id="7" creationId="{41C0D25A-E3D2-44C6-8EA3-FA5320ED0245}"/>
          </ac:spMkLst>
        </pc:spChg>
        <pc:spChg chg="mod">
          <ac:chgData name="somebody nobody" userId="0a7f4b1809e3bcd8" providerId="Windows Live" clId="Web-{44EE1C1A-0E51-4425-9628-7B8317E88DE2}" dt="2018-06-24T08:41:35.853" v="53"/>
          <ac:spMkLst>
            <pc:docMk/>
            <pc:sldMk cId="1490940173" sldId="271"/>
            <ac:spMk id="8" creationId="{83E7E84A-712B-4B87-B9F2-D82A4165EDD5}"/>
          </ac:spMkLst>
        </pc:spChg>
        <pc:spChg chg="mod">
          <ac:chgData name="somebody nobody" userId="0a7f4b1809e3bcd8" providerId="Windows Live" clId="Web-{44EE1C1A-0E51-4425-9628-7B8317E88DE2}" dt="2018-06-24T08:41:35.853" v="53"/>
          <ac:spMkLst>
            <pc:docMk/>
            <pc:sldMk cId="1490940173" sldId="271"/>
            <ac:spMk id="10" creationId="{F99F5188-B9B4-4217-9B96-77EAFE16EE10}"/>
          </ac:spMkLst>
        </pc:spChg>
        <pc:spChg chg="mod">
          <ac:chgData name="somebody nobody" userId="0a7f4b1809e3bcd8" providerId="Windows Live" clId="Web-{44EE1C1A-0E51-4425-9628-7B8317E88DE2}" dt="2018-06-24T08:41:35.853" v="53"/>
          <ac:spMkLst>
            <pc:docMk/>
            <pc:sldMk cId="1490940173" sldId="271"/>
            <ac:spMk id="11" creationId="{22E089B5-2594-4878-9041-EB9707BDD63A}"/>
          </ac:spMkLst>
        </pc:spChg>
        <pc:spChg chg="mod">
          <ac:chgData name="somebody nobody" userId="0a7f4b1809e3bcd8" providerId="Windows Live" clId="Web-{44EE1C1A-0E51-4425-9628-7B8317E88DE2}" dt="2018-06-24T08:41:35.853" v="53"/>
          <ac:spMkLst>
            <pc:docMk/>
            <pc:sldMk cId="1490940173" sldId="271"/>
            <ac:spMk id="12" creationId="{D954D251-93BF-422E-84B5-B0671B84DA70}"/>
          </ac:spMkLst>
        </pc:spChg>
        <pc:spChg chg="mod">
          <ac:chgData name="somebody nobody" userId="0a7f4b1809e3bcd8" providerId="Windows Live" clId="Web-{44EE1C1A-0E51-4425-9628-7B8317E88DE2}" dt="2018-06-24T08:41:35.853" v="53"/>
          <ac:spMkLst>
            <pc:docMk/>
            <pc:sldMk cId="1490940173" sldId="271"/>
            <ac:spMk id="13" creationId="{7F74774F-0D8B-47F1-AA68-3D998A14EF6B}"/>
          </ac:spMkLst>
        </pc:spChg>
        <pc:spChg chg="mod">
          <ac:chgData name="somebody nobody" userId="0a7f4b1809e3bcd8" providerId="Windows Live" clId="Web-{44EE1C1A-0E51-4425-9628-7B8317E88DE2}" dt="2018-06-24T08:41:35.853" v="53"/>
          <ac:spMkLst>
            <pc:docMk/>
            <pc:sldMk cId="1490940173" sldId="271"/>
            <ac:spMk id="14" creationId="{FA2A1B93-30CC-4163-96AB-3C7A179639D8}"/>
          </ac:spMkLst>
        </pc:spChg>
        <pc:spChg chg="mod">
          <ac:chgData name="somebody nobody" userId="0a7f4b1809e3bcd8" providerId="Windows Live" clId="Web-{44EE1C1A-0E51-4425-9628-7B8317E88DE2}" dt="2018-06-24T08:41:35.853" v="53"/>
          <ac:spMkLst>
            <pc:docMk/>
            <pc:sldMk cId="1490940173" sldId="271"/>
            <ac:spMk id="17" creationId="{193BF5A6-4885-43B4-96A5-0201F463DE00}"/>
          </ac:spMkLst>
        </pc:spChg>
        <pc:spChg chg="mod">
          <ac:chgData name="somebody nobody" userId="0a7f4b1809e3bcd8" providerId="Windows Live" clId="Web-{44EE1C1A-0E51-4425-9628-7B8317E88DE2}" dt="2018-06-24T08:41:35.853" v="53"/>
          <ac:spMkLst>
            <pc:docMk/>
            <pc:sldMk cId="1490940173" sldId="271"/>
            <ac:spMk id="20" creationId="{8E8976C8-786B-4EC6-B960-64ED414B8128}"/>
          </ac:spMkLst>
        </pc:spChg>
        <pc:spChg chg="mod">
          <ac:chgData name="somebody nobody" userId="0a7f4b1809e3bcd8" providerId="Windows Live" clId="Web-{44EE1C1A-0E51-4425-9628-7B8317E88DE2}" dt="2018-06-24T08:41:35.853" v="53"/>
          <ac:spMkLst>
            <pc:docMk/>
            <pc:sldMk cId="1490940173" sldId="271"/>
            <ac:spMk id="21" creationId="{A40532D3-74A3-4E83-B861-C6BE40A97C03}"/>
          </ac:spMkLst>
        </pc:spChg>
        <pc:spChg chg="mod">
          <ac:chgData name="somebody nobody" userId="0a7f4b1809e3bcd8" providerId="Windows Live" clId="Web-{44EE1C1A-0E51-4425-9628-7B8317E88DE2}" dt="2018-06-24T08:41:35.853" v="53"/>
          <ac:spMkLst>
            <pc:docMk/>
            <pc:sldMk cId="1490940173" sldId="271"/>
            <ac:spMk id="22" creationId="{A4EC5030-BC03-48B2-B8B2-32765B599BAF}"/>
          </ac:spMkLst>
        </pc:spChg>
        <pc:spChg chg="mod">
          <ac:chgData name="somebody nobody" userId="0a7f4b1809e3bcd8" providerId="Windows Live" clId="Web-{44EE1C1A-0E51-4425-9628-7B8317E88DE2}" dt="2018-06-24T08:41:35.853" v="53"/>
          <ac:spMkLst>
            <pc:docMk/>
            <pc:sldMk cId="1490940173" sldId="271"/>
            <ac:spMk id="26" creationId="{632A0F6F-AF88-4ECF-B50C-CD2198175FCA}"/>
          </ac:spMkLst>
        </pc:spChg>
        <pc:spChg chg="mod">
          <ac:chgData name="somebody nobody" userId="0a7f4b1809e3bcd8" providerId="Windows Live" clId="Web-{44EE1C1A-0E51-4425-9628-7B8317E88DE2}" dt="2018-06-24T08:41:35.853" v="53"/>
          <ac:spMkLst>
            <pc:docMk/>
            <pc:sldMk cId="1490940173" sldId="271"/>
            <ac:spMk id="27" creationId="{C07009A2-19E4-46E5-B71B-F06BD3BA6F7E}"/>
          </ac:spMkLst>
        </pc:spChg>
        <pc:spChg chg="mod">
          <ac:chgData name="somebody nobody" userId="0a7f4b1809e3bcd8" providerId="Windows Live" clId="Web-{44EE1C1A-0E51-4425-9628-7B8317E88DE2}" dt="2018-06-24T08:41:35.853" v="53"/>
          <ac:spMkLst>
            <pc:docMk/>
            <pc:sldMk cId="1490940173" sldId="271"/>
            <ac:spMk id="28" creationId="{5E56E62D-51BB-4D09-9E44-F2CE324A0200}"/>
          </ac:spMkLst>
        </pc:spChg>
        <pc:spChg chg="mod">
          <ac:chgData name="somebody nobody" userId="0a7f4b1809e3bcd8" providerId="Windows Live" clId="Web-{44EE1C1A-0E51-4425-9628-7B8317E88DE2}" dt="2018-06-24T08:41:35.853" v="53"/>
          <ac:spMkLst>
            <pc:docMk/>
            <pc:sldMk cId="1490940173" sldId="271"/>
            <ac:spMk id="29" creationId="{97FA2FD7-1E0D-469E-8802-7ECF3871C1A1}"/>
          </ac:spMkLst>
        </pc:spChg>
        <pc:spChg chg="mod">
          <ac:chgData name="somebody nobody" userId="0a7f4b1809e3bcd8" providerId="Windows Live" clId="Web-{44EE1C1A-0E51-4425-9628-7B8317E88DE2}" dt="2018-06-24T08:41:35.853" v="53"/>
          <ac:spMkLst>
            <pc:docMk/>
            <pc:sldMk cId="1490940173" sldId="271"/>
            <ac:spMk id="32" creationId="{67C505F2-2C0C-4B1C-B189-157B9BB8F36C}"/>
          </ac:spMkLst>
        </pc:spChg>
        <pc:spChg chg="mod">
          <ac:chgData name="somebody nobody" userId="0a7f4b1809e3bcd8" providerId="Windows Live" clId="Web-{44EE1C1A-0E51-4425-9628-7B8317E88DE2}" dt="2018-06-24T08:41:35.853" v="53"/>
          <ac:spMkLst>
            <pc:docMk/>
            <pc:sldMk cId="1490940173" sldId="271"/>
            <ac:spMk id="36" creationId="{33078106-AE45-416C-A37A-29DBB1C6D12F}"/>
          </ac:spMkLst>
        </pc:spChg>
        <pc:spChg chg="mod">
          <ac:chgData name="somebody nobody" userId="0a7f4b1809e3bcd8" providerId="Windows Live" clId="Web-{44EE1C1A-0E51-4425-9628-7B8317E88DE2}" dt="2018-06-24T08:41:35.853" v="53"/>
          <ac:spMkLst>
            <pc:docMk/>
            <pc:sldMk cId="1490940173" sldId="271"/>
            <ac:spMk id="38" creationId="{3D423C58-E483-41D4-B084-38CCE4EAE538}"/>
          </ac:spMkLst>
        </pc:spChg>
        <pc:spChg chg="mod">
          <ac:chgData name="somebody nobody" userId="0a7f4b1809e3bcd8" providerId="Windows Live" clId="Web-{44EE1C1A-0E51-4425-9628-7B8317E88DE2}" dt="2018-06-24T08:41:35.853" v="53"/>
          <ac:spMkLst>
            <pc:docMk/>
            <pc:sldMk cId="1490940173" sldId="271"/>
            <ac:spMk id="39" creationId="{8DB95E7D-4C05-4F7A-9EFF-C1B352F1A2DE}"/>
          </ac:spMkLst>
        </pc:spChg>
        <pc:spChg chg="mod">
          <ac:chgData name="somebody nobody" userId="0a7f4b1809e3bcd8" providerId="Windows Live" clId="Web-{44EE1C1A-0E51-4425-9628-7B8317E88DE2}" dt="2018-06-24T08:41:35.853" v="53"/>
          <ac:spMkLst>
            <pc:docMk/>
            <pc:sldMk cId="1490940173" sldId="271"/>
            <ac:spMk id="41" creationId="{23032F3F-F401-4FC9-A972-35346B3A86B8}"/>
          </ac:spMkLst>
        </pc:spChg>
        <pc:spChg chg="mod">
          <ac:chgData name="somebody nobody" userId="0a7f4b1809e3bcd8" providerId="Windows Live" clId="Web-{44EE1C1A-0E51-4425-9628-7B8317E88DE2}" dt="2018-06-24T08:41:35.853" v="53"/>
          <ac:spMkLst>
            <pc:docMk/>
            <pc:sldMk cId="1490940173" sldId="271"/>
            <ac:spMk id="42" creationId="{F5DF37D6-F813-4146-A838-4D0DD1B3A78C}"/>
          </ac:spMkLst>
        </pc:spChg>
        <pc:spChg chg="mod">
          <ac:chgData name="somebody nobody" userId="0a7f4b1809e3bcd8" providerId="Windows Live" clId="Web-{44EE1C1A-0E51-4425-9628-7B8317E88DE2}" dt="2018-06-24T08:41:35.853" v="53"/>
          <ac:spMkLst>
            <pc:docMk/>
            <pc:sldMk cId="1490940173" sldId="271"/>
            <ac:spMk id="43" creationId="{239F5357-5D4A-4514-AF34-6E084F64EACD}"/>
          </ac:spMkLst>
        </pc:spChg>
        <pc:spChg chg="mod">
          <ac:chgData name="somebody nobody" userId="0a7f4b1809e3bcd8" providerId="Windows Live" clId="Web-{44EE1C1A-0E51-4425-9628-7B8317E88DE2}" dt="2018-06-24T08:41:35.853" v="53"/>
          <ac:spMkLst>
            <pc:docMk/>
            <pc:sldMk cId="1490940173" sldId="271"/>
            <ac:spMk id="44" creationId="{7FDE96FE-0590-4F26-9CF4-AE31DDA16E12}"/>
          </ac:spMkLst>
        </pc:spChg>
        <pc:spChg chg="mod">
          <ac:chgData name="somebody nobody" userId="0a7f4b1809e3bcd8" providerId="Windows Live" clId="Web-{44EE1C1A-0E51-4425-9628-7B8317E88DE2}" dt="2018-06-24T08:41:35.853" v="53"/>
          <ac:spMkLst>
            <pc:docMk/>
            <pc:sldMk cId="1490940173" sldId="271"/>
            <ac:spMk id="45" creationId="{117CC45C-49A2-43D7-AA25-B24FE9B036E4}"/>
          </ac:spMkLst>
        </pc:spChg>
        <pc:spChg chg="mod">
          <ac:chgData name="somebody nobody" userId="0a7f4b1809e3bcd8" providerId="Windows Live" clId="Web-{44EE1C1A-0E51-4425-9628-7B8317E88DE2}" dt="2018-06-24T08:41:35.853" v="53"/>
          <ac:spMkLst>
            <pc:docMk/>
            <pc:sldMk cId="1490940173" sldId="271"/>
            <ac:spMk id="46" creationId="{B12B1206-8040-4C90-A1AF-D29DFB7C4D3B}"/>
          </ac:spMkLst>
        </pc:spChg>
        <pc:spChg chg="mod">
          <ac:chgData name="somebody nobody" userId="0a7f4b1809e3bcd8" providerId="Windows Live" clId="Web-{44EE1C1A-0E51-4425-9628-7B8317E88DE2}" dt="2018-06-24T08:41:35.853" v="53"/>
          <ac:spMkLst>
            <pc:docMk/>
            <pc:sldMk cId="1490940173" sldId="271"/>
            <ac:spMk id="48" creationId="{29691502-6BAE-48C3-B77B-BA2366398B17}"/>
          </ac:spMkLst>
        </pc:spChg>
      </pc:sldChg>
      <pc:sldChg chg="modSp">
        <pc:chgData name="somebody nobody" userId="0a7f4b1809e3bcd8" providerId="Windows Live" clId="Web-{44EE1C1A-0E51-4425-9628-7B8317E88DE2}" dt="2018-06-24T08:41:35.853" v="53"/>
        <pc:sldMkLst>
          <pc:docMk/>
          <pc:sldMk cId="305634654" sldId="272"/>
        </pc:sldMkLst>
        <pc:spChg chg="mod">
          <ac:chgData name="somebody nobody" userId="0a7f4b1809e3bcd8" providerId="Windows Live" clId="Web-{44EE1C1A-0E51-4425-9628-7B8317E88DE2}" dt="2018-06-24T08:41:35.853" v="53"/>
          <ac:spMkLst>
            <pc:docMk/>
            <pc:sldMk cId="305634654" sldId="272"/>
            <ac:spMk id="3" creationId="{63D3411D-197D-4B4D-980E-536364DEF2CB}"/>
          </ac:spMkLst>
        </pc:spChg>
        <pc:spChg chg="mod">
          <ac:chgData name="somebody nobody" userId="0a7f4b1809e3bcd8" providerId="Windows Live" clId="Web-{44EE1C1A-0E51-4425-9628-7B8317E88DE2}" dt="2018-06-24T08:41:35.853" v="53"/>
          <ac:spMkLst>
            <pc:docMk/>
            <pc:sldMk cId="305634654" sldId="272"/>
            <ac:spMk id="4" creationId="{12F1EA94-FFC7-443D-AED7-56B092F69A1F}"/>
          </ac:spMkLst>
        </pc:spChg>
        <pc:spChg chg="mod">
          <ac:chgData name="somebody nobody" userId="0a7f4b1809e3bcd8" providerId="Windows Live" clId="Web-{44EE1C1A-0E51-4425-9628-7B8317E88DE2}" dt="2018-06-24T08:41:35.853" v="53"/>
          <ac:spMkLst>
            <pc:docMk/>
            <pc:sldMk cId="305634654" sldId="272"/>
            <ac:spMk id="5" creationId="{B095CDF5-40EF-41F5-AD4B-4A8777825E89}"/>
          </ac:spMkLst>
        </pc:spChg>
        <pc:spChg chg="mod">
          <ac:chgData name="somebody nobody" userId="0a7f4b1809e3bcd8" providerId="Windows Live" clId="Web-{44EE1C1A-0E51-4425-9628-7B8317E88DE2}" dt="2018-06-24T08:41:35.853" v="53"/>
          <ac:spMkLst>
            <pc:docMk/>
            <pc:sldMk cId="305634654" sldId="272"/>
            <ac:spMk id="7" creationId="{41C0D25A-E3D2-44C6-8EA3-FA5320ED0245}"/>
          </ac:spMkLst>
        </pc:spChg>
        <pc:spChg chg="mod">
          <ac:chgData name="somebody nobody" userId="0a7f4b1809e3bcd8" providerId="Windows Live" clId="Web-{44EE1C1A-0E51-4425-9628-7B8317E88DE2}" dt="2018-06-24T08:41:35.853" v="53"/>
          <ac:spMkLst>
            <pc:docMk/>
            <pc:sldMk cId="305634654" sldId="272"/>
            <ac:spMk id="8" creationId="{83E7E84A-712B-4B87-B9F2-D82A4165EDD5}"/>
          </ac:spMkLst>
        </pc:spChg>
        <pc:spChg chg="mod">
          <ac:chgData name="somebody nobody" userId="0a7f4b1809e3bcd8" providerId="Windows Live" clId="Web-{44EE1C1A-0E51-4425-9628-7B8317E88DE2}" dt="2018-06-24T08:41:35.853" v="53"/>
          <ac:spMkLst>
            <pc:docMk/>
            <pc:sldMk cId="305634654" sldId="272"/>
            <ac:spMk id="10" creationId="{F99F5188-B9B4-4217-9B96-77EAFE16EE10}"/>
          </ac:spMkLst>
        </pc:spChg>
        <pc:spChg chg="mod">
          <ac:chgData name="somebody nobody" userId="0a7f4b1809e3bcd8" providerId="Windows Live" clId="Web-{44EE1C1A-0E51-4425-9628-7B8317E88DE2}" dt="2018-06-24T08:41:35.853" v="53"/>
          <ac:spMkLst>
            <pc:docMk/>
            <pc:sldMk cId="305634654" sldId="272"/>
            <ac:spMk id="11" creationId="{22E089B5-2594-4878-9041-EB9707BDD63A}"/>
          </ac:spMkLst>
        </pc:spChg>
        <pc:spChg chg="mod">
          <ac:chgData name="somebody nobody" userId="0a7f4b1809e3bcd8" providerId="Windows Live" clId="Web-{44EE1C1A-0E51-4425-9628-7B8317E88DE2}" dt="2018-06-24T08:41:35.853" v="53"/>
          <ac:spMkLst>
            <pc:docMk/>
            <pc:sldMk cId="305634654" sldId="272"/>
            <ac:spMk id="12" creationId="{D954D251-93BF-422E-84B5-B0671B84DA70}"/>
          </ac:spMkLst>
        </pc:spChg>
        <pc:spChg chg="mod">
          <ac:chgData name="somebody nobody" userId="0a7f4b1809e3bcd8" providerId="Windows Live" clId="Web-{44EE1C1A-0E51-4425-9628-7B8317E88DE2}" dt="2018-06-24T08:41:35.853" v="53"/>
          <ac:spMkLst>
            <pc:docMk/>
            <pc:sldMk cId="305634654" sldId="272"/>
            <ac:spMk id="13" creationId="{7F74774F-0D8B-47F1-AA68-3D998A14EF6B}"/>
          </ac:spMkLst>
        </pc:spChg>
        <pc:spChg chg="mod">
          <ac:chgData name="somebody nobody" userId="0a7f4b1809e3bcd8" providerId="Windows Live" clId="Web-{44EE1C1A-0E51-4425-9628-7B8317E88DE2}" dt="2018-06-24T08:41:35.853" v="53"/>
          <ac:spMkLst>
            <pc:docMk/>
            <pc:sldMk cId="305634654" sldId="272"/>
            <ac:spMk id="14" creationId="{FA2A1B93-30CC-4163-96AB-3C7A179639D8}"/>
          </ac:spMkLst>
        </pc:spChg>
        <pc:spChg chg="mod">
          <ac:chgData name="somebody nobody" userId="0a7f4b1809e3bcd8" providerId="Windows Live" clId="Web-{44EE1C1A-0E51-4425-9628-7B8317E88DE2}" dt="2018-06-24T08:41:35.853" v="53"/>
          <ac:spMkLst>
            <pc:docMk/>
            <pc:sldMk cId="305634654" sldId="272"/>
            <ac:spMk id="17" creationId="{193BF5A6-4885-43B4-96A5-0201F463DE00}"/>
          </ac:spMkLst>
        </pc:spChg>
        <pc:spChg chg="mod">
          <ac:chgData name="somebody nobody" userId="0a7f4b1809e3bcd8" providerId="Windows Live" clId="Web-{44EE1C1A-0E51-4425-9628-7B8317E88DE2}" dt="2018-06-24T08:41:35.853" v="53"/>
          <ac:spMkLst>
            <pc:docMk/>
            <pc:sldMk cId="305634654" sldId="272"/>
            <ac:spMk id="20" creationId="{8E8976C8-786B-4EC6-B960-64ED414B8128}"/>
          </ac:spMkLst>
        </pc:spChg>
        <pc:spChg chg="mod">
          <ac:chgData name="somebody nobody" userId="0a7f4b1809e3bcd8" providerId="Windows Live" clId="Web-{44EE1C1A-0E51-4425-9628-7B8317E88DE2}" dt="2018-06-24T08:41:35.853" v="53"/>
          <ac:spMkLst>
            <pc:docMk/>
            <pc:sldMk cId="305634654" sldId="272"/>
            <ac:spMk id="22" creationId="{A4EC5030-BC03-48B2-B8B2-32765B599BAF}"/>
          </ac:spMkLst>
        </pc:spChg>
        <pc:spChg chg="mod">
          <ac:chgData name="somebody nobody" userId="0a7f4b1809e3bcd8" providerId="Windows Live" clId="Web-{44EE1C1A-0E51-4425-9628-7B8317E88DE2}" dt="2018-06-24T08:41:35.853" v="53"/>
          <ac:spMkLst>
            <pc:docMk/>
            <pc:sldMk cId="305634654" sldId="272"/>
            <ac:spMk id="26" creationId="{632A0F6F-AF88-4ECF-B50C-CD2198175FCA}"/>
          </ac:spMkLst>
        </pc:spChg>
        <pc:spChg chg="mod">
          <ac:chgData name="somebody nobody" userId="0a7f4b1809e3bcd8" providerId="Windows Live" clId="Web-{44EE1C1A-0E51-4425-9628-7B8317E88DE2}" dt="2018-06-24T08:41:35.853" v="53"/>
          <ac:spMkLst>
            <pc:docMk/>
            <pc:sldMk cId="305634654" sldId="272"/>
            <ac:spMk id="27" creationId="{C07009A2-19E4-46E5-B71B-F06BD3BA6F7E}"/>
          </ac:spMkLst>
        </pc:spChg>
        <pc:spChg chg="mod">
          <ac:chgData name="somebody nobody" userId="0a7f4b1809e3bcd8" providerId="Windows Live" clId="Web-{44EE1C1A-0E51-4425-9628-7B8317E88DE2}" dt="2018-06-24T08:41:35.853" v="53"/>
          <ac:spMkLst>
            <pc:docMk/>
            <pc:sldMk cId="305634654" sldId="272"/>
            <ac:spMk id="28" creationId="{5E56E62D-51BB-4D09-9E44-F2CE324A0200}"/>
          </ac:spMkLst>
        </pc:spChg>
        <pc:spChg chg="mod">
          <ac:chgData name="somebody nobody" userId="0a7f4b1809e3bcd8" providerId="Windows Live" clId="Web-{44EE1C1A-0E51-4425-9628-7B8317E88DE2}" dt="2018-06-24T08:41:35.853" v="53"/>
          <ac:spMkLst>
            <pc:docMk/>
            <pc:sldMk cId="305634654" sldId="272"/>
            <ac:spMk id="29" creationId="{97FA2FD7-1E0D-469E-8802-7ECF3871C1A1}"/>
          </ac:spMkLst>
        </pc:spChg>
        <pc:spChg chg="mod">
          <ac:chgData name="somebody nobody" userId="0a7f4b1809e3bcd8" providerId="Windows Live" clId="Web-{44EE1C1A-0E51-4425-9628-7B8317E88DE2}" dt="2018-06-24T08:41:35.853" v="53"/>
          <ac:spMkLst>
            <pc:docMk/>
            <pc:sldMk cId="305634654" sldId="272"/>
            <ac:spMk id="32" creationId="{67C505F2-2C0C-4B1C-B189-157B9BB8F36C}"/>
          </ac:spMkLst>
        </pc:spChg>
        <pc:spChg chg="mod">
          <ac:chgData name="somebody nobody" userId="0a7f4b1809e3bcd8" providerId="Windows Live" clId="Web-{44EE1C1A-0E51-4425-9628-7B8317E88DE2}" dt="2018-06-24T08:41:35.853" v="53"/>
          <ac:spMkLst>
            <pc:docMk/>
            <pc:sldMk cId="305634654" sldId="272"/>
            <ac:spMk id="39" creationId="{8DB95E7D-4C05-4F7A-9EFF-C1B352F1A2DE}"/>
          </ac:spMkLst>
        </pc:spChg>
        <pc:spChg chg="mod">
          <ac:chgData name="somebody nobody" userId="0a7f4b1809e3bcd8" providerId="Windows Live" clId="Web-{44EE1C1A-0E51-4425-9628-7B8317E88DE2}" dt="2018-06-24T08:41:35.853" v="53"/>
          <ac:spMkLst>
            <pc:docMk/>
            <pc:sldMk cId="305634654" sldId="272"/>
            <ac:spMk id="41" creationId="{23032F3F-F401-4FC9-A972-35346B3A86B8}"/>
          </ac:spMkLst>
        </pc:spChg>
        <pc:spChg chg="mod">
          <ac:chgData name="somebody nobody" userId="0a7f4b1809e3bcd8" providerId="Windows Live" clId="Web-{44EE1C1A-0E51-4425-9628-7B8317E88DE2}" dt="2018-06-24T08:41:35.853" v="53"/>
          <ac:spMkLst>
            <pc:docMk/>
            <pc:sldMk cId="305634654" sldId="272"/>
            <ac:spMk id="42" creationId="{F5DF37D6-F813-4146-A838-4D0DD1B3A78C}"/>
          </ac:spMkLst>
        </pc:spChg>
        <pc:spChg chg="mod">
          <ac:chgData name="somebody nobody" userId="0a7f4b1809e3bcd8" providerId="Windows Live" clId="Web-{44EE1C1A-0E51-4425-9628-7B8317E88DE2}" dt="2018-06-24T08:41:35.853" v="53"/>
          <ac:spMkLst>
            <pc:docMk/>
            <pc:sldMk cId="305634654" sldId="272"/>
            <ac:spMk id="43" creationId="{239F5357-5D4A-4514-AF34-6E084F64EACD}"/>
          </ac:spMkLst>
        </pc:spChg>
        <pc:spChg chg="mod">
          <ac:chgData name="somebody nobody" userId="0a7f4b1809e3bcd8" providerId="Windows Live" clId="Web-{44EE1C1A-0E51-4425-9628-7B8317E88DE2}" dt="2018-06-24T08:41:35.853" v="53"/>
          <ac:spMkLst>
            <pc:docMk/>
            <pc:sldMk cId="305634654" sldId="272"/>
            <ac:spMk id="45" creationId="{117CC45C-49A2-43D7-AA25-B24FE9B036E4}"/>
          </ac:spMkLst>
        </pc:spChg>
        <pc:spChg chg="mod">
          <ac:chgData name="somebody nobody" userId="0a7f4b1809e3bcd8" providerId="Windows Live" clId="Web-{44EE1C1A-0E51-4425-9628-7B8317E88DE2}" dt="2018-06-24T08:41:35.853" v="53"/>
          <ac:spMkLst>
            <pc:docMk/>
            <pc:sldMk cId="305634654" sldId="272"/>
            <ac:spMk id="46" creationId="{B12B1206-8040-4C90-A1AF-D29DFB7C4D3B}"/>
          </ac:spMkLst>
        </pc:spChg>
        <pc:spChg chg="mod">
          <ac:chgData name="somebody nobody" userId="0a7f4b1809e3bcd8" providerId="Windows Live" clId="Web-{44EE1C1A-0E51-4425-9628-7B8317E88DE2}" dt="2018-06-24T08:41:35.853" v="53"/>
          <ac:spMkLst>
            <pc:docMk/>
            <pc:sldMk cId="305634654" sldId="272"/>
            <ac:spMk id="48" creationId="{29691502-6BAE-48C3-B77B-BA2366398B17}"/>
          </ac:spMkLst>
        </pc:spChg>
      </pc:sldChg>
      <pc:sldChg chg="modSp">
        <pc:chgData name="somebody nobody" userId="0a7f4b1809e3bcd8" providerId="Windows Live" clId="Web-{44EE1C1A-0E51-4425-9628-7B8317E88DE2}" dt="2018-06-24T08:41:35.853" v="53"/>
        <pc:sldMkLst>
          <pc:docMk/>
          <pc:sldMk cId="3446143226" sldId="273"/>
        </pc:sldMkLst>
        <pc:spChg chg="mod">
          <ac:chgData name="somebody nobody" userId="0a7f4b1809e3bcd8" providerId="Windows Live" clId="Web-{44EE1C1A-0E51-4425-9628-7B8317E88DE2}" dt="2018-06-24T08:41:35.853" v="53"/>
          <ac:spMkLst>
            <pc:docMk/>
            <pc:sldMk cId="3446143226" sldId="273"/>
            <ac:spMk id="6" creationId="{62AA6B4F-472A-4B2E-BE2B-4D44858FA216}"/>
          </ac:spMkLst>
        </pc:spChg>
        <pc:spChg chg="mod">
          <ac:chgData name="somebody nobody" userId="0a7f4b1809e3bcd8" providerId="Windows Live" clId="Web-{44EE1C1A-0E51-4425-9628-7B8317E88DE2}" dt="2018-06-24T08:41:35.853" v="53"/>
          <ac:spMkLst>
            <pc:docMk/>
            <pc:sldMk cId="3446143226" sldId="273"/>
            <ac:spMk id="7" creationId="{41C0D25A-E3D2-44C6-8EA3-FA5320ED0245}"/>
          </ac:spMkLst>
        </pc:spChg>
        <pc:spChg chg="mod">
          <ac:chgData name="somebody nobody" userId="0a7f4b1809e3bcd8" providerId="Windows Live" clId="Web-{44EE1C1A-0E51-4425-9628-7B8317E88DE2}" dt="2018-06-24T08:41:35.853" v="53"/>
          <ac:spMkLst>
            <pc:docMk/>
            <pc:sldMk cId="3446143226" sldId="273"/>
            <ac:spMk id="23" creationId="{4B4F0A05-B2A5-443F-80BF-061FD13401A4}"/>
          </ac:spMkLst>
        </pc:spChg>
        <pc:spChg chg="mod">
          <ac:chgData name="somebody nobody" userId="0a7f4b1809e3bcd8" providerId="Windows Live" clId="Web-{44EE1C1A-0E51-4425-9628-7B8317E88DE2}" dt="2018-06-24T08:41:35.853" v="53"/>
          <ac:spMkLst>
            <pc:docMk/>
            <pc:sldMk cId="3446143226" sldId="273"/>
            <ac:spMk id="24" creationId="{18B2D822-19DE-4E2C-8906-BD82167C082C}"/>
          </ac:spMkLst>
        </pc:spChg>
        <pc:spChg chg="mod">
          <ac:chgData name="somebody nobody" userId="0a7f4b1809e3bcd8" providerId="Windows Live" clId="Web-{44EE1C1A-0E51-4425-9628-7B8317E88DE2}" dt="2018-06-24T08:41:35.853" v="53"/>
          <ac:spMkLst>
            <pc:docMk/>
            <pc:sldMk cId="3446143226" sldId="273"/>
            <ac:spMk id="26" creationId="{A6C0D5C1-5015-4E4A-AE97-C10707B2CE33}"/>
          </ac:spMkLst>
        </pc:spChg>
        <pc:spChg chg="mod">
          <ac:chgData name="somebody nobody" userId="0a7f4b1809e3bcd8" providerId="Windows Live" clId="Web-{44EE1C1A-0E51-4425-9628-7B8317E88DE2}" dt="2018-06-24T08:41:35.853" v="53"/>
          <ac:spMkLst>
            <pc:docMk/>
            <pc:sldMk cId="3446143226" sldId="273"/>
            <ac:spMk id="27" creationId="{C07009A2-19E4-46E5-B71B-F06BD3BA6F7E}"/>
          </ac:spMkLst>
        </pc:spChg>
        <pc:spChg chg="mod">
          <ac:chgData name="somebody nobody" userId="0a7f4b1809e3bcd8" providerId="Windows Live" clId="Web-{44EE1C1A-0E51-4425-9628-7B8317E88DE2}" dt="2018-06-24T08:41:35.853" v="53"/>
          <ac:spMkLst>
            <pc:docMk/>
            <pc:sldMk cId="3446143226" sldId="273"/>
            <ac:spMk id="28" creationId="{FBEF35C5-4EA7-4015-B0AA-EA8605D47C82}"/>
          </ac:spMkLst>
        </pc:spChg>
        <pc:spChg chg="mod">
          <ac:chgData name="somebody nobody" userId="0a7f4b1809e3bcd8" providerId="Windows Live" clId="Web-{44EE1C1A-0E51-4425-9628-7B8317E88DE2}" dt="2018-06-24T08:41:35.853" v="53"/>
          <ac:spMkLst>
            <pc:docMk/>
            <pc:sldMk cId="3446143226" sldId="273"/>
            <ac:spMk id="29" creationId="{294A4BEB-22F8-4D59-B3C0-419658329761}"/>
          </ac:spMkLst>
        </pc:spChg>
        <pc:spChg chg="mod">
          <ac:chgData name="somebody nobody" userId="0a7f4b1809e3bcd8" providerId="Windows Live" clId="Web-{44EE1C1A-0E51-4425-9628-7B8317E88DE2}" dt="2018-06-24T08:41:35.853" v="53"/>
          <ac:spMkLst>
            <pc:docMk/>
            <pc:sldMk cId="3446143226" sldId="273"/>
            <ac:spMk id="32" creationId="{3EBFDABA-6F7B-41BF-A8C6-9D803009FC8B}"/>
          </ac:spMkLst>
        </pc:spChg>
        <pc:spChg chg="mod">
          <ac:chgData name="somebody nobody" userId="0a7f4b1809e3bcd8" providerId="Windows Live" clId="Web-{44EE1C1A-0E51-4425-9628-7B8317E88DE2}" dt="2018-06-24T08:41:35.853" v="53"/>
          <ac:spMkLst>
            <pc:docMk/>
            <pc:sldMk cId="3446143226" sldId="273"/>
            <ac:spMk id="33" creationId="{A6015057-1B1C-4C8E-80D7-5176493DDAFC}"/>
          </ac:spMkLst>
        </pc:spChg>
        <pc:spChg chg="mod">
          <ac:chgData name="somebody nobody" userId="0a7f4b1809e3bcd8" providerId="Windows Live" clId="Web-{44EE1C1A-0E51-4425-9628-7B8317E88DE2}" dt="2018-06-24T08:41:35.853" v="53"/>
          <ac:spMkLst>
            <pc:docMk/>
            <pc:sldMk cId="3446143226" sldId="273"/>
            <ac:spMk id="34" creationId="{EB286560-EE6E-4F66-A8D9-DC14AED147B3}"/>
          </ac:spMkLst>
        </pc:spChg>
        <pc:spChg chg="mod">
          <ac:chgData name="somebody nobody" userId="0a7f4b1809e3bcd8" providerId="Windows Live" clId="Web-{44EE1C1A-0E51-4425-9628-7B8317E88DE2}" dt="2018-06-24T08:41:35.853" v="53"/>
          <ac:spMkLst>
            <pc:docMk/>
            <pc:sldMk cId="3446143226" sldId="273"/>
            <ac:spMk id="35" creationId="{77FFC5BD-CA17-43C8-93C8-02173C13885A}"/>
          </ac:spMkLst>
        </pc:spChg>
        <pc:spChg chg="mod">
          <ac:chgData name="somebody nobody" userId="0a7f4b1809e3bcd8" providerId="Windows Live" clId="Web-{44EE1C1A-0E51-4425-9628-7B8317E88DE2}" dt="2018-06-24T08:41:35.853" v="53"/>
          <ac:spMkLst>
            <pc:docMk/>
            <pc:sldMk cId="3446143226" sldId="273"/>
            <ac:spMk id="48" creationId="{29691502-6BAE-48C3-B77B-BA2366398B17}"/>
          </ac:spMkLst>
        </pc:spChg>
      </pc:sldChg>
      <pc:sldChg chg="modSp">
        <pc:chgData name="somebody nobody" userId="0a7f4b1809e3bcd8" providerId="Windows Live" clId="Web-{44EE1C1A-0E51-4425-9628-7B8317E88DE2}" dt="2018-06-24T08:41:35.853" v="53"/>
        <pc:sldMkLst>
          <pc:docMk/>
          <pc:sldMk cId="2544673990" sldId="274"/>
        </pc:sldMkLst>
        <pc:spChg chg="mod">
          <ac:chgData name="somebody nobody" userId="0a7f4b1809e3bcd8" providerId="Windows Live" clId="Web-{44EE1C1A-0E51-4425-9628-7B8317E88DE2}" dt="2018-06-24T08:41:35.853" v="53"/>
          <ac:spMkLst>
            <pc:docMk/>
            <pc:sldMk cId="2544673990" sldId="274"/>
            <ac:spMk id="2" creationId="{483F32DD-54AF-4081-B393-9DE20730097B}"/>
          </ac:spMkLst>
        </pc:spChg>
        <pc:spChg chg="mod">
          <ac:chgData name="somebody nobody" userId="0a7f4b1809e3bcd8" providerId="Windows Live" clId="Web-{44EE1C1A-0E51-4425-9628-7B8317E88DE2}" dt="2018-06-24T08:41:35.853" v="53"/>
          <ac:spMkLst>
            <pc:docMk/>
            <pc:sldMk cId="2544673990" sldId="274"/>
            <ac:spMk id="3" creationId="{C7DE8E69-859C-4874-B444-B41DE9D28FA2}"/>
          </ac:spMkLst>
        </pc:spChg>
        <pc:spChg chg="mod">
          <ac:chgData name="somebody nobody" userId="0a7f4b1809e3bcd8" providerId="Windows Live" clId="Web-{44EE1C1A-0E51-4425-9628-7B8317E88DE2}" dt="2018-06-24T08:41:35.853" v="53"/>
          <ac:spMkLst>
            <pc:docMk/>
            <pc:sldMk cId="2544673990" sldId="274"/>
            <ac:spMk id="4" creationId="{E361E404-3FEB-4C27-AE19-935F51A050B0}"/>
          </ac:spMkLst>
        </pc:spChg>
        <pc:spChg chg="mod">
          <ac:chgData name="somebody nobody" userId="0a7f4b1809e3bcd8" providerId="Windows Live" clId="Web-{44EE1C1A-0E51-4425-9628-7B8317E88DE2}" dt="2018-06-24T08:41:35.853" v="53"/>
          <ac:spMkLst>
            <pc:docMk/>
            <pc:sldMk cId="2544673990" sldId="274"/>
            <ac:spMk id="9" creationId="{1FD191F9-AF08-4A2B-87B4-0533F36259FF}"/>
          </ac:spMkLst>
        </pc:spChg>
        <pc:spChg chg="mod">
          <ac:chgData name="somebody nobody" userId="0a7f4b1809e3bcd8" providerId="Windows Live" clId="Web-{44EE1C1A-0E51-4425-9628-7B8317E88DE2}" dt="2018-06-24T08:41:35.853" v="53"/>
          <ac:spMkLst>
            <pc:docMk/>
            <pc:sldMk cId="2544673990" sldId="274"/>
            <ac:spMk id="11" creationId="{22E089B5-2594-4878-9041-EB9707BDD63A}"/>
          </ac:spMkLst>
        </pc:spChg>
        <pc:spChg chg="mod">
          <ac:chgData name="somebody nobody" userId="0a7f4b1809e3bcd8" providerId="Windows Live" clId="Web-{44EE1C1A-0E51-4425-9628-7B8317E88DE2}" dt="2018-06-24T08:41:35.853" v="53"/>
          <ac:spMkLst>
            <pc:docMk/>
            <pc:sldMk cId="2544673990" sldId="274"/>
            <ac:spMk id="12" creationId="{49AF9095-625E-491B-B5E9-2098088F8CFA}"/>
          </ac:spMkLst>
        </pc:spChg>
        <pc:spChg chg="mod">
          <ac:chgData name="somebody nobody" userId="0a7f4b1809e3bcd8" providerId="Windows Live" clId="Web-{44EE1C1A-0E51-4425-9628-7B8317E88DE2}" dt="2018-06-24T08:41:35.853" v="53"/>
          <ac:spMkLst>
            <pc:docMk/>
            <pc:sldMk cId="2544673990" sldId="274"/>
            <ac:spMk id="13" creationId="{A29B5852-AE0C-4D1F-83D1-FE12446FC4B3}"/>
          </ac:spMkLst>
        </pc:spChg>
        <pc:spChg chg="mod">
          <ac:chgData name="somebody nobody" userId="0a7f4b1809e3bcd8" providerId="Windows Live" clId="Web-{44EE1C1A-0E51-4425-9628-7B8317E88DE2}" dt="2018-06-24T08:41:35.853" v="53"/>
          <ac:spMkLst>
            <pc:docMk/>
            <pc:sldMk cId="2544673990" sldId="274"/>
            <ac:spMk id="14" creationId="{078EF90C-FC3F-40B0-82A4-F232265613FA}"/>
          </ac:spMkLst>
        </pc:spChg>
        <pc:spChg chg="mod">
          <ac:chgData name="somebody nobody" userId="0a7f4b1809e3bcd8" providerId="Windows Live" clId="Web-{44EE1C1A-0E51-4425-9628-7B8317E88DE2}" dt="2018-06-24T08:41:35.853" v="53"/>
          <ac:spMkLst>
            <pc:docMk/>
            <pc:sldMk cId="2544673990" sldId="274"/>
            <ac:spMk id="16" creationId="{BD2F837E-D2DA-47A5-B5ED-DFF71EF5A981}"/>
          </ac:spMkLst>
        </pc:spChg>
        <pc:spChg chg="mod">
          <ac:chgData name="somebody nobody" userId="0a7f4b1809e3bcd8" providerId="Windows Live" clId="Web-{44EE1C1A-0E51-4425-9628-7B8317E88DE2}" dt="2018-06-24T08:41:35.853" v="53"/>
          <ac:spMkLst>
            <pc:docMk/>
            <pc:sldMk cId="2544673990" sldId="274"/>
            <ac:spMk id="17" creationId="{F95FCA1D-4D65-47A7-A0FE-7224A86AE55F}"/>
          </ac:spMkLst>
        </pc:spChg>
        <pc:spChg chg="mod">
          <ac:chgData name="somebody nobody" userId="0a7f4b1809e3bcd8" providerId="Windows Live" clId="Web-{44EE1C1A-0E51-4425-9628-7B8317E88DE2}" dt="2018-06-24T08:41:35.853" v="53"/>
          <ac:spMkLst>
            <pc:docMk/>
            <pc:sldMk cId="2544673990" sldId="274"/>
            <ac:spMk id="18" creationId="{8CC60D29-8A89-44CA-B695-09C03DC7C3A6}"/>
          </ac:spMkLst>
        </pc:spChg>
        <pc:spChg chg="mod">
          <ac:chgData name="somebody nobody" userId="0a7f4b1809e3bcd8" providerId="Windows Live" clId="Web-{44EE1C1A-0E51-4425-9628-7B8317E88DE2}" dt="2018-06-24T08:41:35.853" v="53"/>
          <ac:spMkLst>
            <pc:docMk/>
            <pc:sldMk cId="2544673990" sldId="274"/>
            <ac:spMk id="19" creationId="{5C2E024B-5D66-43C6-80CD-768BB85FD637}"/>
          </ac:spMkLst>
        </pc:spChg>
        <pc:spChg chg="mod">
          <ac:chgData name="somebody nobody" userId="0a7f4b1809e3bcd8" providerId="Windows Live" clId="Web-{44EE1C1A-0E51-4425-9628-7B8317E88DE2}" dt="2018-06-24T08:41:35.853" v="53"/>
          <ac:spMkLst>
            <pc:docMk/>
            <pc:sldMk cId="2544673990" sldId="274"/>
            <ac:spMk id="21" creationId="{0C7AA533-A289-448B-91E0-DBD56B0C13F1}"/>
          </ac:spMkLst>
        </pc:spChg>
        <pc:spChg chg="mod">
          <ac:chgData name="somebody nobody" userId="0a7f4b1809e3bcd8" providerId="Windows Live" clId="Web-{44EE1C1A-0E51-4425-9628-7B8317E88DE2}" dt="2018-06-24T08:41:35.853" v="53"/>
          <ac:spMkLst>
            <pc:docMk/>
            <pc:sldMk cId="2544673990" sldId="274"/>
            <ac:spMk id="22" creationId="{97B11F0C-FA80-482B-A061-FD6587AE58E0}"/>
          </ac:spMkLst>
        </pc:spChg>
        <pc:spChg chg="mod">
          <ac:chgData name="somebody nobody" userId="0a7f4b1809e3bcd8" providerId="Windows Live" clId="Web-{44EE1C1A-0E51-4425-9628-7B8317E88DE2}" dt="2018-06-24T08:41:35.853" v="53"/>
          <ac:spMkLst>
            <pc:docMk/>
            <pc:sldMk cId="2544673990" sldId="274"/>
            <ac:spMk id="27" creationId="{C07009A2-19E4-46E5-B71B-F06BD3BA6F7E}"/>
          </ac:spMkLst>
        </pc:spChg>
      </pc:sldChg>
      <pc:sldChg chg="modSp">
        <pc:chgData name="somebody nobody" userId="0a7f4b1809e3bcd8" providerId="Windows Live" clId="Web-{44EE1C1A-0E51-4425-9628-7B8317E88DE2}" dt="2018-06-24T08:41:35.853" v="53"/>
        <pc:sldMkLst>
          <pc:docMk/>
          <pc:sldMk cId="3419173212" sldId="275"/>
        </pc:sldMkLst>
        <pc:spChg chg="mod">
          <ac:chgData name="somebody nobody" userId="0a7f4b1809e3bcd8" providerId="Windows Live" clId="Web-{44EE1C1A-0E51-4425-9628-7B8317E88DE2}" dt="2018-06-24T08:41:35.853" v="53"/>
          <ac:spMkLst>
            <pc:docMk/>
            <pc:sldMk cId="3419173212" sldId="275"/>
            <ac:spMk id="11" creationId="{22E089B5-2594-4878-9041-EB9707BDD63A}"/>
          </ac:spMkLst>
        </pc:spChg>
        <pc:spChg chg="mod">
          <ac:chgData name="somebody nobody" userId="0a7f4b1809e3bcd8" providerId="Windows Live" clId="Web-{44EE1C1A-0E51-4425-9628-7B8317E88DE2}" dt="2018-06-24T08:41:35.853" v="53"/>
          <ac:spMkLst>
            <pc:docMk/>
            <pc:sldMk cId="3419173212" sldId="275"/>
            <ac:spMk id="12" creationId="{5BEF9884-CEED-49F6-94B5-4A3536699ECD}"/>
          </ac:spMkLst>
        </pc:spChg>
        <pc:spChg chg="mod">
          <ac:chgData name="somebody nobody" userId="0a7f4b1809e3bcd8" providerId="Windows Live" clId="Web-{44EE1C1A-0E51-4425-9628-7B8317E88DE2}" dt="2018-06-24T08:41:35.853" v="53"/>
          <ac:spMkLst>
            <pc:docMk/>
            <pc:sldMk cId="3419173212" sldId="275"/>
            <ac:spMk id="14" creationId="{4EB719A9-548A-4056-8293-B5B8BD4F5F6F}"/>
          </ac:spMkLst>
        </pc:spChg>
        <pc:spChg chg="mod">
          <ac:chgData name="somebody nobody" userId="0a7f4b1809e3bcd8" providerId="Windows Live" clId="Web-{44EE1C1A-0E51-4425-9628-7B8317E88DE2}" dt="2018-06-24T08:41:35.853" v="53"/>
          <ac:spMkLst>
            <pc:docMk/>
            <pc:sldMk cId="3419173212" sldId="275"/>
            <ac:spMk id="15" creationId="{A7A3AAAA-99A9-4A35-A081-BAF0445E9714}"/>
          </ac:spMkLst>
        </pc:spChg>
        <pc:spChg chg="mod">
          <ac:chgData name="somebody nobody" userId="0a7f4b1809e3bcd8" providerId="Windows Live" clId="Web-{44EE1C1A-0E51-4425-9628-7B8317E88DE2}" dt="2018-06-24T08:41:35.853" v="53"/>
          <ac:spMkLst>
            <pc:docMk/>
            <pc:sldMk cId="3419173212" sldId="275"/>
            <ac:spMk id="16" creationId="{BD2F837E-D2DA-47A5-B5ED-DFF71EF5A981}"/>
          </ac:spMkLst>
        </pc:spChg>
        <pc:spChg chg="mod">
          <ac:chgData name="somebody nobody" userId="0a7f4b1809e3bcd8" providerId="Windows Live" clId="Web-{44EE1C1A-0E51-4425-9628-7B8317E88DE2}" dt="2018-06-24T08:41:35.853" v="53"/>
          <ac:spMkLst>
            <pc:docMk/>
            <pc:sldMk cId="3419173212" sldId="275"/>
            <ac:spMk id="17" creationId="{3F495892-33BC-4B82-BC34-66979941D230}"/>
          </ac:spMkLst>
        </pc:spChg>
        <pc:spChg chg="mod">
          <ac:chgData name="somebody nobody" userId="0a7f4b1809e3bcd8" providerId="Windows Live" clId="Web-{44EE1C1A-0E51-4425-9628-7B8317E88DE2}" dt="2018-06-24T08:41:35.853" v="53"/>
          <ac:spMkLst>
            <pc:docMk/>
            <pc:sldMk cId="3419173212" sldId="275"/>
            <ac:spMk id="19" creationId="{5C2E024B-5D66-43C6-80CD-768BB85FD637}"/>
          </ac:spMkLst>
        </pc:spChg>
        <pc:spChg chg="mod">
          <ac:chgData name="somebody nobody" userId="0a7f4b1809e3bcd8" providerId="Windows Live" clId="Web-{44EE1C1A-0E51-4425-9628-7B8317E88DE2}" dt="2018-06-24T08:41:35.853" v="53"/>
          <ac:spMkLst>
            <pc:docMk/>
            <pc:sldMk cId="3419173212" sldId="275"/>
            <ac:spMk id="21" creationId="{0C7AA533-A289-448B-91E0-DBD56B0C13F1}"/>
          </ac:spMkLst>
        </pc:spChg>
        <pc:spChg chg="mod">
          <ac:chgData name="somebody nobody" userId="0a7f4b1809e3bcd8" providerId="Windows Live" clId="Web-{44EE1C1A-0E51-4425-9628-7B8317E88DE2}" dt="2018-06-24T08:41:35.853" v="53"/>
          <ac:spMkLst>
            <pc:docMk/>
            <pc:sldMk cId="3419173212" sldId="275"/>
            <ac:spMk id="24" creationId="{0F9E5E1B-C219-4E2D-B7DA-D441A256A1D8}"/>
          </ac:spMkLst>
        </pc:spChg>
        <pc:spChg chg="mod">
          <ac:chgData name="somebody nobody" userId="0a7f4b1809e3bcd8" providerId="Windows Live" clId="Web-{44EE1C1A-0E51-4425-9628-7B8317E88DE2}" dt="2018-06-24T08:41:35.853" v="53"/>
          <ac:spMkLst>
            <pc:docMk/>
            <pc:sldMk cId="3419173212" sldId="275"/>
            <ac:spMk id="27" creationId="{C07009A2-19E4-46E5-B71B-F06BD3BA6F7E}"/>
          </ac:spMkLst>
        </pc:spChg>
      </pc:sldChg>
      <pc:sldChg chg="modSp">
        <pc:chgData name="somebody nobody" userId="0a7f4b1809e3bcd8" providerId="Windows Live" clId="Web-{44EE1C1A-0E51-4425-9628-7B8317E88DE2}" dt="2018-06-24T08:41:35.853" v="53"/>
        <pc:sldMkLst>
          <pc:docMk/>
          <pc:sldMk cId="2708433708" sldId="276"/>
        </pc:sldMkLst>
        <pc:spChg chg="mod">
          <ac:chgData name="somebody nobody" userId="0a7f4b1809e3bcd8" providerId="Windows Live" clId="Web-{44EE1C1A-0E51-4425-9628-7B8317E88DE2}" dt="2018-06-24T08:41:35.853" v="53"/>
          <ac:spMkLst>
            <pc:docMk/>
            <pc:sldMk cId="2708433708" sldId="276"/>
            <ac:spMk id="2" creationId="{EEEC9101-F320-463C-9E69-9B99E73C60DC}"/>
          </ac:spMkLst>
        </pc:spChg>
        <pc:spChg chg="mod">
          <ac:chgData name="somebody nobody" userId="0a7f4b1809e3bcd8" providerId="Windows Live" clId="Web-{44EE1C1A-0E51-4425-9628-7B8317E88DE2}" dt="2018-06-24T08:41:35.853" v="53"/>
          <ac:spMkLst>
            <pc:docMk/>
            <pc:sldMk cId="2708433708" sldId="276"/>
            <ac:spMk id="3" creationId="{C7DE8E69-859C-4874-B444-B41DE9D28FA2}"/>
          </ac:spMkLst>
        </pc:spChg>
        <pc:spChg chg="mod">
          <ac:chgData name="somebody nobody" userId="0a7f4b1809e3bcd8" providerId="Windows Live" clId="Web-{44EE1C1A-0E51-4425-9628-7B8317E88DE2}" dt="2018-06-24T08:41:35.853" v="53"/>
          <ac:spMkLst>
            <pc:docMk/>
            <pc:sldMk cId="2708433708" sldId="276"/>
            <ac:spMk id="4" creationId="{E361E404-3FEB-4C27-AE19-935F51A050B0}"/>
          </ac:spMkLst>
        </pc:spChg>
        <pc:spChg chg="mod">
          <ac:chgData name="somebody nobody" userId="0a7f4b1809e3bcd8" providerId="Windows Live" clId="Web-{44EE1C1A-0E51-4425-9628-7B8317E88DE2}" dt="2018-06-24T08:41:35.853" v="53"/>
          <ac:spMkLst>
            <pc:docMk/>
            <pc:sldMk cId="2708433708" sldId="276"/>
            <ac:spMk id="11" creationId="{22E089B5-2594-4878-9041-EB9707BDD63A}"/>
          </ac:spMkLst>
        </pc:spChg>
        <pc:spChg chg="mod">
          <ac:chgData name="somebody nobody" userId="0a7f4b1809e3bcd8" providerId="Windows Live" clId="Web-{44EE1C1A-0E51-4425-9628-7B8317E88DE2}" dt="2018-06-24T08:41:35.853" v="53"/>
          <ac:spMkLst>
            <pc:docMk/>
            <pc:sldMk cId="2708433708" sldId="276"/>
            <ac:spMk id="12" creationId="{5BEF9884-CEED-49F6-94B5-4A3536699ECD}"/>
          </ac:spMkLst>
        </pc:spChg>
        <pc:spChg chg="mod">
          <ac:chgData name="somebody nobody" userId="0a7f4b1809e3bcd8" providerId="Windows Live" clId="Web-{44EE1C1A-0E51-4425-9628-7B8317E88DE2}" dt="2018-06-24T08:41:35.853" v="53"/>
          <ac:spMkLst>
            <pc:docMk/>
            <pc:sldMk cId="2708433708" sldId="276"/>
            <ac:spMk id="15" creationId="{A7A3AAAA-99A9-4A35-A081-BAF0445E9714}"/>
          </ac:spMkLst>
        </pc:spChg>
        <pc:spChg chg="mod">
          <ac:chgData name="somebody nobody" userId="0a7f4b1809e3bcd8" providerId="Windows Live" clId="Web-{44EE1C1A-0E51-4425-9628-7B8317E88DE2}" dt="2018-06-24T08:41:35.853" v="53"/>
          <ac:spMkLst>
            <pc:docMk/>
            <pc:sldMk cId="2708433708" sldId="276"/>
            <ac:spMk id="16" creationId="{BD2F837E-D2DA-47A5-B5ED-DFF71EF5A981}"/>
          </ac:spMkLst>
        </pc:spChg>
        <pc:spChg chg="mod">
          <ac:chgData name="somebody nobody" userId="0a7f4b1809e3bcd8" providerId="Windows Live" clId="Web-{44EE1C1A-0E51-4425-9628-7B8317E88DE2}" dt="2018-06-24T08:41:35.853" v="53"/>
          <ac:spMkLst>
            <pc:docMk/>
            <pc:sldMk cId="2708433708" sldId="276"/>
            <ac:spMk id="17" creationId="{616ED377-06AD-4542-A88F-9316313D93DB}"/>
          </ac:spMkLst>
        </pc:spChg>
        <pc:spChg chg="mod">
          <ac:chgData name="somebody nobody" userId="0a7f4b1809e3bcd8" providerId="Windows Live" clId="Web-{44EE1C1A-0E51-4425-9628-7B8317E88DE2}" dt="2018-06-24T08:41:35.853" v="53"/>
          <ac:spMkLst>
            <pc:docMk/>
            <pc:sldMk cId="2708433708" sldId="276"/>
            <ac:spMk id="19" creationId="{5C2E024B-5D66-43C6-80CD-768BB85FD637}"/>
          </ac:spMkLst>
        </pc:spChg>
        <pc:spChg chg="mod">
          <ac:chgData name="somebody nobody" userId="0a7f4b1809e3bcd8" providerId="Windows Live" clId="Web-{44EE1C1A-0E51-4425-9628-7B8317E88DE2}" dt="2018-06-24T08:41:35.853" v="53"/>
          <ac:spMkLst>
            <pc:docMk/>
            <pc:sldMk cId="2708433708" sldId="276"/>
            <ac:spMk id="20" creationId="{6A948067-3681-4D51-9744-1FA8D9F0D55A}"/>
          </ac:spMkLst>
        </pc:spChg>
        <pc:spChg chg="mod">
          <ac:chgData name="somebody nobody" userId="0a7f4b1809e3bcd8" providerId="Windows Live" clId="Web-{44EE1C1A-0E51-4425-9628-7B8317E88DE2}" dt="2018-06-24T08:41:35.853" v="53"/>
          <ac:spMkLst>
            <pc:docMk/>
            <pc:sldMk cId="2708433708" sldId="276"/>
            <ac:spMk id="22" creationId="{847EA826-156D-4B1A-B646-F3562753D44A}"/>
          </ac:spMkLst>
        </pc:spChg>
        <pc:spChg chg="mod">
          <ac:chgData name="somebody nobody" userId="0a7f4b1809e3bcd8" providerId="Windows Live" clId="Web-{44EE1C1A-0E51-4425-9628-7B8317E88DE2}" dt="2018-06-24T08:41:35.853" v="53"/>
          <ac:spMkLst>
            <pc:docMk/>
            <pc:sldMk cId="2708433708" sldId="276"/>
            <ac:spMk id="23" creationId="{0E222254-9D2E-4A09-946A-30D27D099E80}"/>
          </ac:spMkLst>
        </pc:spChg>
        <pc:spChg chg="mod">
          <ac:chgData name="somebody nobody" userId="0a7f4b1809e3bcd8" providerId="Windows Live" clId="Web-{44EE1C1A-0E51-4425-9628-7B8317E88DE2}" dt="2018-06-24T08:41:35.853" v="53"/>
          <ac:spMkLst>
            <pc:docMk/>
            <pc:sldMk cId="2708433708" sldId="276"/>
            <ac:spMk id="25" creationId="{97BBF8C3-8067-40E3-A4F6-9B5AA4AC75A2}"/>
          </ac:spMkLst>
        </pc:spChg>
        <pc:spChg chg="mod">
          <ac:chgData name="somebody nobody" userId="0a7f4b1809e3bcd8" providerId="Windows Live" clId="Web-{44EE1C1A-0E51-4425-9628-7B8317E88DE2}" dt="2018-06-24T08:41:35.853" v="53"/>
          <ac:spMkLst>
            <pc:docMk/>
            <pc:sldMk cId="2708433708" sldId="276"/>
            <ac:spMk id="27" creationId="{C07009A2-19E4-46E5-B71B-F06BD3BA6F7E}"/>
          </ac:spMkLst>
        </pc:spChg>
      </pc:sldChg>
      <pc:sldChg chg="modSp">
        <pc:chgData name="somebody nobody" userId="0a7f4b1809e3bcd8" providerId="Windows Live" clId="Web-{44EE1C1A-0E51-4425-9628-7B8317E88DE2}" dt="2018-06-24T08:41:35.853" v="53"/>
        <pc:sldMkLst>
          <pc:docMk/>
          <pc:sldMk cId="2426901548" sldId="277"/>
        </pc:sldMkLst>
        <pc:spChg chg="mod">
          <ac:chgData name="somebody nobody" userId="0a7f4b1809e3bcd8" providerId="Windows Live" clId="Web-{44EE1C1A-0E51-4425-9628-7B8317E88DE2}" dt="2018-06-24T08:41:35.853" v="53"/>
          <ac:spMkLst>
            <pc:docMk/>
            <pc:sldMk cId="2426901548" sldId="277"/>
            <ac:spMk id="2" creationId="{EB737E9A-EDBB-4438-AE2B-55FB7BFB4A6D}"/>
          </ac:spMkLst>
        </pc:spChg>
        <pc:spChg chg="mod">
          <ac:chgData name="somebody nobody" userId="0a7f4b1809e3bcd8" providerId="Windows Live" clId="Web-{44EE1C1A-0E51-4425-9628-7B8317E88DE2}" dt="2018-06-24T08:41:35.853" v="53"/>
          <ac:spMkLst>
            <pc:docMk/>
            <pc:sldMk cId="2426901548" sldId="277"/>
            <ac:spMk id="3" creationId="{9CB01DC3-E434-43BF-B496-3C127ADD1F82}"/>
          </ac:spMkLst>
        </pc:spChg>
        <pc:spChg chg="mod">
          <ac:chgData name="somebody nobody" userId="0a7f4b1809e3bcd8" providerId="Windows Live" clId="Web-{44EE1C1A-0E51-4425-9628-7B8317E88DE2}" dt="2018-06-24T08:41:35.853" v="53"/>
          <ac:spMkLst>
            <pc:docMk/>
            <pc:sldMk cId="2426901548" sldId="277"/>
            <ac:spMk id="10" creationId="{8BFA0DB9-EBEC-48BB-BA73-9AA81A5C0A83}"/>
          </ac:spMkLst>
        </pc:spChg>
        <pc:spChg chg="mod">
          <ac:chgData name="somebody nobody" userId="0a7f4b1809e3bcd8" providerId="Windows Live" clId="Web-{44EE1C1A-0E51-4425-9628-7B8317E88DE2}" dt="2018-06-24T08:41:35.853" v="53"/>
          <ac:spMkLst>
            <pc:docMk/>
            <pc:sldMk cId="2426901548" sldId="277"/>
            <ac:spMk id="11" creationId="{22E089B5-2594-4878-9041-EB9707BDD63A}"/>
          </ac:spMkLst>
        </pc:spChg>
        <pc:spChg chg="mod">
          <ac:chgData name="somebody nobody" userId="0a7f4b1809e3bcd8" providerId="Windows Live" clId="Web-{44EE1C1A-0E51-4425-9628-7B8317E88DE2}" dt="2018-06-24T08:41:35.853" v="53"/>
          <ac:spMkLst>
            <pc:docMk/>
            <pc:sldMk cId="2426901548" sldId="277"/>
            <ac:spMk id="12" creationId="{5BEF9884-CEED-49F6-94B5-4A3536699ECD}"/>
          </ac:spMkLst>
        </pc:spChg>
        <pc:spChg chg="mod">
          <ac:chgData name="somebody nobody" userId="0a7f4b1809e3bcd8" providerId="Windows Live" clId="Web-{44EE1C1A-0E51-4425-9628-7B8317E88DE2}" dt="2018-06-24T08:41:35.853" v="53"/>
          <ac:spMkLst>
            <pc:docMk/>
            <pc:sldMk cId="2426901548" sldId="277"/>
            <ac:spMk id="13" creationId="{D3C9A52C-D1B7-492C-AAF7-3A25A063436C}"/>
          </ac:spMkLst>
        </pc:spChg>
        <pc:spChg chg="mod">
          <ac:chgData name="somebody nobody" userId="0a7f4b1809e3bcd8" providerId="Windows Live" clId="Web-{44EE1C1A-0E51-4425-9628-7B8317E88DE2}" dt="2018-06-24T08:41:35.853" v="53"/>
          <ac:spMkLst>
            <pc:docMk/>
            <pc:sldMk cId="2426901548" sldId="277"/>
            <ac:spMk id="14" creationId="{12F4A294-EC80-442E-A253-6F3745F54E39}"/>
          </ac:spMkLst>
        </pc:spChg>
        <pc:spChg chg="mod">
          <ac:chgData name="somebody nobody" userId="0a7f4b1809e3bcd8" providerId="Windows Live" clId="Web-{44EE1C1A-0E51-4425-9628-7B8317E88DE2}" dt="2018-06-24T08:41:35.853" v="53"/>
          <ac:spMkLst>
            <pc:docMk/>
            <pc:sldMk cId="2426901548" sldId="277"/>
            <ac:spMk id="15" creationId="{E74333A7-151C-40BD-8DDB-C90DE754C893}"/>
          </ac:spMkLst>
        </pc:spChg>
        <pc:spChg chg="mod">
          <ac:chgData name="somebody nobody" userId="0a7f4b1809e3bcd8" providerId="Windows Live" clId="Web-{44EE1C1A-0E51-4425-9628-7B8317E88DE2}" dt="2018-06-24T08:41:35.853" v="53"/>
          <ac:spMkLst>
            <pc:docMk/>
            <pc:sldMk cId="2426901548" sldId="277"/>
            <ac:spMk id="16" creationId="{BD2F837E-D2DA-47A5-B5ED-DFF71EF5A981}"/>
          </ac:spMkLst>
        </pc:spChg>
        <pc:spChg chg="mod">
          <ac:chgData name="somebody nobody" userId="0a7f4b1809e3bcd8" providerId="Windows Live" clId="Web-{44EE1C1A-0E51-4425-9628-7B8317E88DE2}" dt="2018-06-24T08:41:35.853" v="53"/>
          <ac:spMkLst>
            <pc:docMk/>
            <pc:sldMk cId="2426901548" sldId="277"/>
            <ac:spMk id="17" creationId="{E45FFFD1-FC6D-4744-AA57-6ADAE78550C9}"/>
          </ac:spMkLst>
        </pc:spChg>
        <pc:spChg chg="mod">
          <ac:chgData name="somebody nobody" userId="0a7f4b1809e3bcd8" providerId="Windows Live" clId="Web-{44EE1C1A-0E51-4425-9628-7B8317E88DE2}" dt="2018-06-24T08:41:35.853" v="53"/>
          <ac:spMkLst>
            <pc:docMk/>
            <pc:sldMk cId="2426901548" sldId="277"/>
            <ac:spMk id="19" creationId="{5C2E024B-5D66-43C6-80CD-768BB85FD637}"/>
          </ac:spMkLst>
        </pc:spChg>
        <pc:spChg chg="mod">
          <ac:chgData name="somebody nobody" userId="0a7f4b1809e3bcd8" providerId="Windows Live" clId="Web-{44EE1C1A-0E51-4425-9628-7B8317E88DE2}" dt="2018-06-24T08:41:35.853" v="53"/>
          <ac:spMkLst>
            <pc:docMk/>
            <pc:sldMk cId="2426901548" sldId="277"/>
            <ac:spMk id="21" creationId="{EAE3B6F7-FE2D-4C4C-8898-7F9058DABD0F}"/>
          </ac:spMkLst>
        </pc:spChg>
        <pc:spChg chg="mod">
          <ac:chgData name="somebody nobody" userId="0a7f4b1809e3bcd8" providerId="Windows Live" clId="Web-{44EE1C1A-0E51-4425-9628-7B8317E88DE2}" dt="2018-06-24T08:41:35.853" v="53"/>
          <ac:spMkLst>
            <pc:docMk/>
            <pc:sldMk cId="2426901548" sldId="277"/>
            <ac:spMk id="22" creationId="{847EA826-156D-4B1A-B646-F3562753D44A}"/>
          </ac:spMkLst>
        </pc:spChg>
        <pc:spChg chg="mod">
          <ac:chgData name="somebody nobody" userId="0a7f4b1809e3bcd8" providerId="Windows Live" clId="Web-{44EE1C1A-0E51-4425-9628-7B8317E88DE2}" dt="2018-06-24T08:41:35.853" v="53"/>
          <ac:spMkLst>
            <pc:docMk/>
            <pc:sldMk cId="2426901548" sldId="277"/>
            <ac:spMk id="27" creationId="{C07009A2-19E4-46E5-B71B-F06BD3BA6F7E}"/>
          </ac:spMkLst>
        </pc:spChg>
      </pc:sldChg>
      <pc:sldChg chg="modSp">
        <pc:chgData name="somebody nobody" userId="0a7f4b1809e3bcd8" providerId="Windows Live" clId="Web-{44EE1C1A-0E51-4425-9628-7B8317E88DE2}" dt="2018-06-24T08:41:35.853" v="53"/>
        <pc:sldMkLst>
          <pc:docMk/>
          <pc:sldMk cId="3737932767" sldId="278"/>
        </pc:sldMkLst>
        <pc:spChg chg="mod">
          <ac:chgData name="somebody nobody" userId="0a7f4b1809e3bcd8" providerId="Windows Live" clId="Web-{44EE1C1A-0E51-4425-9628-7B8317E88DE2}" dt="2018-06-24T08:41:35.853" v="53"/>
          <ac:spMkLst>
            <pc:docMk/>
            <pc:sldMk cId="3737932767" sldId="278"/>
            <ac:spMk id="2" creationId="{EB737E9A-EDBB-4438-AE2B-55FB7BFB4A6D}"/>
          </ac:spMkLst>
        </pc:spChg>
        <pc:spChg chg="mod">
          <ac:chgData name="somebody nobody" userId="0a7f4b1809e3bcd8" providerId="Windows Live" clId="Web-{44EE1C1A-0E51-4425-9628-7B8317E88DE2}" dt="2018-06-24T08:41:35.853" v="53"/>
          <ac:spMkLst>
            <pc:docMk/>
            <pc:sldMk cId="3737932767" sldId="278"/>
            <ac:spMk id="3" creationId="{9CB01DC3-E434-43BF-B496-3C127ADD1F82}"/>
          </ac:spMkLst>
        </pc:spChg>
        <pc:spChg chg="mod">
          <ac:chgData name="somebody nobody" userId="0a7f4b1809e3bcd8" providerId="Windows Live" clId="Web-{44EE1C1A-0E51-4425-9628-7B8317E88DE2}" dt="2018-06-24T08:41:35.853" v="53"/>
          <ac:spMkLst>
            <pc:docMk/>
            <pc:sldMk cId="3737932767" sldId="278"/>
            <ac:spMk id="11" creationId="{22E089B5-2594-4878-9041-EB9707BDD63A}"/>
          </ac:spMkLst>
        </pc:spChg>
        <pc:spChg chg="mod">
          <ac:chgData name="somebody nobody" userId="0a7f4b1809e3bcd8" providerId="Windows Live" clId="Web-{44EE1C1A-0E51-4425-9628-7B8317E88DE2}" dt="2018-06-24T08:41:35.853" v="53"/>
          <ac:spMkLst>
            <pc:docMk/>
            <pc:sldMk cId="3737932767" sldId="278"/>
            <ac:spMk id="12" creationId="{5BEF9884-CEED-49F6-94B5-4A3536699ECD}"/>
          </ac:spMkLst>
        </pc:spChg>
        <pc:spChg chg="mod">
          <ac:chgData name="somebody nobody" userId="0a7f4b1809e3bcd8" providerId="Windows Live" clId="Web-{44EE1C1A-0E51-4425-9628-7B8317E88DE2}" dt="2018-06-24T08:41:35.853" v="53"/>
          <ac:spMkLst>
            <pc:docMk/>
            <pc:sldMk cId="3737932767" sldId="278"/>
            <ac:spMk id="13" creationId="{D3C9A52C-D1B7-492C-AAF7-3A25A063436C}"/>
          </ac:spMkLst>
        </pc:spChg>
        <pc:spChg chg="mod">
          <ac:chgData name="somebody nobody" userId="0a7f4b1809e3bcd8" providerId="Windows Live" clId="Web-{44EE1C1A-0E51-4425-9628-7B8317E88DE2}" dt="2018-06-24T08:41:35.853" v="53"/>
          <ac:spMkLst>
            <pc:docMk/>
            <pc:sldMk cId="3737932767" sldId="278"/>
            <ac:spMk id="14" creationId="{12F4A294-EC80-442E-A253-6F3745F54E39}"/>
          </ac:spMkLst>
        </pc:spChg>
        <pc:spChg chg="mod">
          <ac:chgData name="somebody nobody" userId="0a7f4b1809e3bcd8" providerId="Windows Live" clId="Web-{44EE1C1A-0E51-4425-9628-7B8317E88DE2}" dt="2018-06-24T08:41:35.853" v="53"/>
          <ac:spMkLst>
            <pc:docMk/>
            <pc:sldMk cId="3737932767" sldId="278"/>
            <ac:spMk id="15" creationId="{E74333A7-151C-40BD-8DDB-C90DE754C893}"/>
          </ac:spMkLst>
        </pc:spChg>
        <pc:spChg chg="mod">
          <ac:chgData name="somebody nobody" userId="0a7f4b1809e3bcd8" providerId="Windows Live" clId="Web-{44EE1C1A-0E51-4425-9628-7B8317E88DE2}" dt="2018-06-24T08:41:35.853" v="53"/>
          <ac:spMkLst>
            <pc:docMk/>
            <pc:sldMk cId="3737932767" sldId="278"/>
            <ac:spMk id="17" creationId="{E45FFFD1-FC6D-4744-AA57-6ADAE78550C9}"/>
          </ac:spMkLst>
        </pc:spChg>
        <pc:spChg chg="mod">
          <ac:chgData name="somebody nobody" userId="0a7f4b1809e3bcd8" providerId="Windows Live" clId="Web-{44EE1C1A-0E51-4425-9628-7B8317E88DE2}" dt="2018-06-24T08:41:35.853" v="53"/>
          <ac:spMkLst>
            <pc:docMk/>
            <pc:sldMk cId="3737932767" sldId="278"/>
            <ac:spMk id="18" creationId="{7586A553-38B5-4725-B6AB-02F42948A9D2}"/>
          </ac:spMkLst>
        </pc:spChg>
        <pc:spChg chg="mod">
          <ac:chgData name="somebody nobody" userId="0a7f4b1809e3bcd8" providerId="Windows Live" clId="Web-{44EE1C1A-0E51-4425-9628-7B8317E88DE2}" dt="2018-06-24T08:41:35.853" v="53"/>
          <ac:spMkLst>
            <pc:docMk/>
            <pc:sldMk cId="3737932767" sldId="278"/>
            <ac:spMk id="19" creationId="{5C2E024B-5D66-43C6-80CD-768BB85FD637}"/>
          </ac:spMkLst>
        </pc:spChg>
        <pc:spChg chg="mod">
          <ac:chgData name="somebody nobody" userId="0a7f4b1809e3bcd8" providerId="Windows Live" clId="Web-{44EE1C1A-0E51-4425-9628-7B8317E88DE2}" dt="2018-06-24T08:41:35.853" v="53"/>
          <ac:spMkLst>
            <pc:docMk/>
            <pc:sldMk cId="3737932767" sldId="278"/>
            <ac:spMk id="20" creationId="{C2E88C09-E369-4BD6-BD03-E59D52DA7F4C}"/>
          </ac:spMkLst>
        </pc:spChg>
        <pc:spChg chg="mod">
          <ac:chgData name="somebody nobody" userId="0a7f4b1809e3bcd8" providerId="Windows Live" clId="Web-{44EE1C1A-0E51-4425-9628-7B8317E88DE2}" dt="2018-06-24T08:41:35.853" v="53"/>
          <ac:spMkLst>
            <pc:docMk/>
            <pc:sldMk cId="3737932767" sldId="278"/>
            <ac:spMk id="21" creationId="{EAE3B6F7-FE2D-4C4C-8898-7F9058DABD0F}"/>
          </ac:spMkLst>
        </pc:spChg>
        <pc:spChg chg="mod">
          <ac:chgData name="somebody nobody" userId="0a7f4b1809e3bcd8" providerId="Windows Live" clId="Web-{44EE1C1A-0E51-4425-9628-7B8317E88DE2}" dt="2018-06-24T08:41:35.853" v="53"/>
          <ac:spMkLst>
            <pc:docMk/>
            <pc:sldMk cId="3737932767" sldId="278"/>
            <ac:spMk id="22" creationId="{847EA826-156D-4B1A-B646-F3562753D44A}"/>
          </ac:spMkLst>
        </pc:spChg>
        <pc:spChg chg="mod">
          <ac:chgData name="somebody nobody" userId="0a7f4b1809e3bcd8" providerId="Windows Live" clId="Web-{44EE1C1A-0E51-4425-9628-7B8317E88DE2}" dt="2018-06-24T08:41:35.853" v="53"/>
          <ac:spMkLst>
            <pc:docMk/>
            <pc:sldMk cId="3737932767" sldId="278"/>
            <ac:spMk id="24" creationId="{E6900152-538E-47CE-AD3B-2A7A7DD6D236}"/>
          </ac:spMkLst>
        </pc:spChg>
        <pc:spChg chg="mod">
          <ac:chgData name="somebody nobody" userId="0a7f4b1809e3bcd8" providerId="Windows Live" clId="Web-{44EE1C1A-0E51-4425-9628-7B8317E88DE2}" dt="2018-06-24T08:41:35.853" v="53"/>
          <ac:spMkLst>
            <pc:docMk/>
            <pc:sldMk cId="3737932767" sldId="278"/>
            <ac:spMk id="27" creationId="{C07009A2-19E4-46E5-B71B-F06BD3BA6F7E}"/>
          </ac:spMkLst>
        </pc:spChg>
      </pc:sldChg>
      <pc:sldChg chg="modSp">
        <pc:chgData name="somebody nobody" userId="0a7f4b1809e3bcd8" providerId="Windows Live" clId="Web-{44EE1C1A-0E51-4425-9628-7B8317E88DE2}" dt="2018-06-24T08:41:35.853" v="53"/>
        <pc:sldMkLst>
          <pc:docMk/>
          <pc:sldMk cId="2243903636" sldId="279"/>
        </pc:sldMkLst>
        <pc:spChg chg="mod">
          <ac:chgData name="somebody nobody" userId="0a7f4b1809e3bcd8" providerId="Windows Live" clId="Web-{44EE1C1A-0E51-4425-9628-7B8317E88DE2}" dt="2018-06-24T08:41:35.853" v="53"/>
          <ac:spMkLst>
            <pc:docMk/>
            <pc:sldMk cId="2243903636" sldId="279"/>
            <ac:spMk id="2" creationId="{EB737E9A-EDBB-4438-AE2B-55FB7BFB4A6D}"/>
          </ac:spMkLst>
        </pc:spChg>
        <pc:spChg chg="mod">
          <ac:chgData name="somebody nobody" userId="0a7f4b1809e3bcd8" providerId="Windows Live" clId="Web-{44EE1C1A-0E51-4425-9628-7B8317E88DE2}" dt="2018-06-24T08:41:35.853" v="53"/>
          <ac:spMkLst>
            <pc:docMk/>
            <pc:sldMk cId="2243903636" sldId="279"/>
            <ac:spMk id="11" creationId="{22E089B5-2594-4878-9041-EB9707BDD63A}"/>
          </ac:spMkLst>
        </pc:spChg>
        <pc:spChg chg="mod">
          <ac:chgData name="somebody nobody" userId="0a7f4b1809e3bcd8" providerId="Windows Live" clId="Web-{44EE1C1A-0E51-4425-9628-7B8317E88DE2}" dt="2018-06-24T08:41:35.853" v="53"/>
          <ac:spMkLst>
            <pc:docMk/>
            <pc:sldMk cId="2243903636" sldId="279"/>
            <ac:spMk id="14" creationId="{12F4A294-EC80-442E-A253-6F3745F54E39}"/>
          </ac:spMkLst>
        </pc:spChg>
        <pc:spChg chg="mod">
          <ac:chgData name="somebody nobody" userId="0a7f4b1809e3bcd8" providerId="Windows Live" clId="Web-{44EE1C1A-0E51-4425-9628-7B8317E88DE2}" dt="2018-06-24T08:41:35.853" v="53"/>
          <ac:spMkLst>
            <pc:docMk/>
            <pc:sldMk cId="2243903636" sldId="279"/>
            <ac:spMk id="19" creationId="{5C2E024B-5D66-43C6-80CD-768BB85FD637}"/>
          </ac:spMkLst>
        </pc:spChg>
        <pc:spChg chg="mod">
          <ac:chgData name="somebody nobody" userId="0a7f4b1809e3bcd8" providerId="Windows Live" clId="Web-{44EE1C1A-0E51-4425-9628-7B8317E88DE2}" dt="2018-06-24T08:41:35.853" v="53"/>
          <ac:spMkLst>
            <pc:docMk/>
            <pc:sldMk cId="2243903636" sldId="279"/>
            <ac:spMk id="22" creationId="{847EA826-156D-4B1A-B646-F3562753D44A}"/>
          </ac:spMkLst>
        </pc:spChg>
        <pc:spChg chg="mod">
          <ac:chgData name="somebody nobody" userId="0a7f4b1809e3bcd8" providerId="Windows Live" clId="Web-{44EE1C1A-0E51-4425-9628-7B8317E88DE2}" dt="2018-06-24T08:41:35.853" v="53"/>
          <ac:spMkLst>
            <pc:docMk/>
            <pc:sldMk cId="2243903636" sldId="279"/>
            <ac:spMk id="23" creationId="{3D08D355-97E5-4624-BDFB-E65AE2C89918}"/>
          </ac:spMkLst>
        </pc:spChg>
        <pc:spChg chg="mod">
          <ac:chgData name="somebody nobody" userId="0a7f4b1809e3bcd8" providerId="Windows Live" clId="Web-{44EE1C1A-0E51-4425-9628-7B8317E88DE2}" dt="2018-06-24T08:41:35.853" v="53"/>
          <ac:spMkLst>
            <pc:docMk/>
            <pc:sldMk cId="2243903636" sldId="279"/>
            <ac:spMk id="24" creationId="{E6900152-538E-47CE-AD3B-2A7A7DD6D236}"/>
          </ac:spMkLst>
        </pc:spChg>
        <pc:spChg chg="mod">
          <ac:chgData name="somebody nobody" userId="0a7f4b1809e3bcd8" providerId="Windows Live" clId="Web-{44EE1C1A-0E51-4425-9628-7B8317E88DE2}" dt="2018-06-24T08:41:35.853" v="53"/>
          <ac:spMkLst>
            <pc:docMk/>
            <pc:sldMk cId="2243903636" sldId="279"/>
            <ac:spMk id="27" creationId="{C07009A2-19E4-46E5-B71B-F06BD3BA6F7E}"/>
          </ac:spMkLst>
        </pc:spChg>
        <pc:cxnChg chg="mod">
          <ac:chgData name="somebody nobody" userId="0a7f4b1809e3bcd8" providerId="Windows Live" clId="Web-{44EE1C1A-0E51-4425-9628-7B8317E88DE2}" dt="2018-06-24T08:41:35.853" v="53"/>
          <ac:cxnSpMkLst>
            <pc:docMk/>
            <pc:sldMk cId="2243903636" sldId="279"/>
            <ac:cxnSpMk id="4" creationId="{13CF3333-D79B-41CD-9BF7-FE8C700D5FC6}"/>
          </ac:cxnSpMkLst>
        </pc:cxnChg>
      </pc:sldChg>
      <pc:sldChg chg="modSp">
        <pc:chgData name="somebody nobody" userId="0a7f4b1809e3bcd8" providerId="Windows Live" clId="Web-{44EE1C1A-0E51-4425-9628-7B8317E88DE2}" dt="2018-06-24T08:41:35.853" v="53"/>
        <pc:sldMkLst>
          <pc:docMk/>
          <pc:sldMk cId="3162866685" sldId="280"/>
        </pc:sldMkLst>
        <pc:spChg chg="mod">
          <ac:chgData name="somebody nobody" userId="0a7f4b1809e3bcd8" providerId="Windows Live" clId="Web-{44EE1C1A-0E51-4425-9628-7B8317E88DE2}" dt="2018-06-24T08:41:35.853" v="53"/>
          <ac:spMkLst>
            <pc:docMk/>
            <pc:sldMk cId="3162866685" sldId="280"/>
            <ac:spMk id="11" creationId="{22E089B5-2594-4878-9041-EB9707BDD63A}"/>
          </ac:spMkLst>
        </pc:spChg>
        <pc:spChg chg="mod">
          <ac:chgData name="somebody nobody" userId="0a7f4b1809e3bcd8" providerId="Windows Live" clId="Web-{44EE1C1A-0E51-4425-9628-7B8317E88DE2}" dt="2018-06-24T08:41:35.853" v="53"/>
          <ac:spMkLst>
            <pc:docMk/>
            <pc:sldMk cId="3162866685" sldId="280"/>
            <ac:spMk id="27" creationId="{C07009A2-19E4-46E5-B71B-F06BD3BA6F7E}"/>
          </ac:spMkLst>
        </pc:spChg>
        <pc:cxnChg chg="mod">
          <ac:chgData name="somebody nobody" userId="0a7f4b1809e3bcd8" providerId="Windows Live" clId="Web-{44EE1C1A-0E51-4425-9628-7B8317E88DE2}" dt="2018-06-24T08:41:35.853" v="53"/>
          <ac:cxnSpMkLst>
            <pc:docMk/>
            <pc:sldMk cId="3162866685" sldId="280"/>
            <ac:cxnSpMk id="4" creationId="{13CF3333-D79B-41CD-9BF7-FE8C700D5FC6}"/>
          </ac:cxnSpMkLst>
        </pc:cxnChg>
      </pc:sldChg>
      <pc:sldChg chg="modSp">
        <pc:chgData name="somebody nobody" userId="0a7f4b1809e3bcd8" providerId="Windows Live" clId="Web-{44EE1C1A-0E51-4425-9628-7B8317E88DE2}" dt="2018-06-24T08:41:35.853" v="53"/>
        <pc:sldMkLst>
          <pc:docMk/>
          <pc:sldMk cId="2376858066" sldId="281"/>
        </pc:sldMkLst>
        <pc:spChg chg="mod">
          <ac:chgData name="somebody nobody" userId="0a7f4b1809e3bcd8" providerId="Windows Live" clId="Web-{44EE1C1A-0E51-4425-9628-7B8317E88DE2}" dt="2018-06-24T08:41:35.853" v="53"/>
          <ac:spMkLst>
            <pc:docMk/>
            <pc:sldMk cId="2376858066" sldId="281"/>
            <ac:spMk id="11" creationId="{22E089B5-2594-4878-9041-EB9707BDD63A}"/>
          </ac:spMkLst>
        </pc:spChg>
        <pc:spChg chg="mod">
          <ac:chgData name="somebody nobody" userId="0a7f4b1809e3bcd8" providerId="Windows Live" clId="Web-{44EE1C1A-0E51-4425-9628-7B8317E88DE2}" dt="2018-06-24T08:41:35.853" v="53"/>
          <ac:spMkLst>
            <pc:docMk/>
            <pc:sldMk cId="2376858066" sldId="281"/>
            <ac:spMk id="27" creationId="{C07009A2-19E4-46E5-B71B-F06BD3BA6F7E}"/>
          </ac:spMkLst>
        </pc:spChg>
        <pc:cxnChg chg="mod">
          <ac:chgData name="somebody nobody" userId="0a7f4b1809e3bcd8" providerId="Windows Live" clId="Web-{44EE1C1A-0E51-4425-9628-7B8317E88DE2}" dt="2018-06-24T08:41:35.853" v="53"/>
          <ac:cxnSpMkLst>
            <pc:docMk/>
            <pc:sldMk cId="2376858066" sldId="281"/>
            <ac:cxnSpMk id="4" creationId="{13CF3333-D79B-41CD-9BF7-FE8C700D5FC6}"/>
          </ac:cxnSpMkLst>
        </pc:cxnChg>
      </pc:sldChg>
      <pc:sldChg chg="modSp">
        <pc:chgData name="somebody nobody" userId="0a7f4b1809e3bcd8" providerId="Windows Live" clId="Web-{44EE1C1A-0E51-4425-9628-7B8317E88DE2}" dt="2018-06-24T08:41:35.853" v="53"/>
        <pc:sldMkLst>
          <pc:docMk/>
          <pc:sldMk cId="3748125278" sldId="282"/>
        </pc:sldMkLst>
        <pc:spChg chg="mod">
          <ac:chgData name="somebody nobody" userId="0a7f4b1809e3bcd8" providerId="Windows Live" clId="Web-{44EE1C1A-0E51-4425-9628-7B8317E88DE2}" dt="2018-06-24T08:41:35.853" v="53"/>
          <ac:spMkLst>
            <pc:docMk/>
            <pc:sldMk cId="3748125278" sldId="282"/>
            <ac:spMk id="2" creationId="{8F00EE22-5E3A-4DC0-B53A-BFFE3F8BC7F9}"/>
          </ac:spMkLst>
        </pc:spChg>
        <pc:spChg chg="mod">
          <ac:chgData name="somebody nobody" userId="0a7f4b1809e3bcd8" providerId="Windows Live" clId="Web-{44EE1C1A-0E51-4425-9628-7B8317E88DE2}" dt="2018-06-24T08:41:35.853" v="53"/>
          <ac:spMkLst>
            <pc:docMk/>
            <pc:sldMk cId="3748125278" sldId="282"/>
            <ac:spMk id="15" creationId="{D5A0E69E-8F5F-43B2-BF0E-47D2FC8DCAC2}"/>
          </ac:spMkLst>
        </pc:spChg>
        <pc:spChg chg="mod">
          <ac:chgData name="somebody nobody" userId="0a7f4b1809e3bcd8" providerId="Windows Live" clId="Web-{44EE1C1A-0E51-4425-9628-7B8317E88DE2}" dt="2018-06-24T08:41:35.853" v="53"/>
          <ac:spMkLst>
            <pc:docMk/>
            <pc:sldMk cId="3748125278" sldId="282"/>
            <ac:spMk id="18" creationId="{594F361D-A426-4571-98D0-8C03906553CE}"/>
          </ac:spMkLst>
        </pc:spChg>
        <pc:spChg chg="mod">
          <ac:chgData name="somebody nobody" userId="0a7f4b1809e3bcd8" providerId="Windows Live" clId="Web-{44EE1C1A-0E51-4425-9628-7B8317E88DE2}" dt="2018-06-24T08:41:35.853" v="53"/>
          <ac:spMkLst>
            <pc:docMk/>
            <pc:sldMk cId="3748125278" sldId="282"/>
            <ac:spMk id="19" creationId="{E7EF3EEC-F438-4451-975B-A6443E77FD29}"/>
          </ac:spMkLst>
        </pc:spChg>
        <pc:spChg chg="mod">
          <ac:chgData name="somebody nobody" userId="0a7f4b1809e3bcd8" providerId="Windows Live" clId="Web-{44EE1C1A-0E51-4425-9628-7B8317E88DE2}" dt="2018-06-24T08:41:35.853" v="53"/>
          <ac:spMkLst>
            <pc:docMk/>
            <pc:sldMk cId="3748125278" sldId="282"/>
            <ac:spMk id="24" creationId="{3DF49CA5-2AD0-45DD-A820-C773EA92C65E}"/>
          </ac:spMkLst>
        </pc:spChg>
        <pc:spChg chg="mod">
          <ac:chgData name="somebody nobody" userId="0a7f4b1809e3bcd8" providerId="Windows Live" clId="Web-{44EE1C1A-0E51-4425-9628-7B8317E88DE2}" dt="2018-06-24T08:41:35.853" v="53"/>
          <ac:spMkLst>
            <pc:docMk/>
            <pc:sldMk cId="3748125278" sldId="282"/>
            <ac:spMk id="25" creationId="{FFF7A815-D1B4-44B8-9BDC-796946A3B96E}"/>
          </ac:spMkLst>
        </pc:spChg>
        <pc:spChg chg="mod">
          <ac:chgData name="somebody nobody" userId="0a7f4b1809e3bcd8" providerId="Windows Live" clId="Web-{44EE1C1A-0E51-4425-9628-7B8317E88DE2}" dt="2018-06-24T08:41:35.853" v="53"/>
          <ac:spMkLst>
            <pc:docMk/>
            <pc:sldMk cId="3748125278" sldId="282"/>
            <ac:spMk id="26" creationId="{94E2BBB2-F299-4F96-BA09-3F28D1644A96}"/>
          </ac:spMkLst>
        </pc:spChg>
        <pc:spChg chg="mod">
          <ac:chgData name="somebody nobody" userId="0a7f4b1809e3bcd8" providerId="Windows Live" clId="Web-{44EE1C1A-0E51-4425-9628-7B8317E88DE2}" dt="2018-06-24T08:41:35.853" v="53"/>
          <ac:spMkLst>
            <pc:docMk/>
            <pc:sldMk cId="3748125278" sldId="282"/>
            <ac:spMk id="28" creationId="{59381AA3-DDB4-4667-A1E7-98EDAC433AB0}"/>
          </ac:spMkLst>
        </pc:spChg>
        <pc:spChg chg="mod">
          <ac:chgData name="somebody nobody" userId="0a7f4b1809e3bcd8" providerId="Windows Live" clId="Web-{44EE1C1A-0E51-4425-9628-7B8317E88DE2}" dt="2018-06-24T08:41:35.853" v="53"/>
          <ac:spMkLst>
            <pc:docMk/>
            <pc:sldMk cId="3748125278" sldId="282"/>
            <ac:spMk id="29" creationId="{018CC08B-28C7-40CF-90D4-DB44DC6FADA8}"/>
          </ac:spMkLst>
        </pc:spChg>
      </pc:sldChg>
      <pc:sldChg chg="modSp">
        <pc:chgData name="somebody nobody" userId="0a7f4b1809e3bcd8" providerId="Windows Live" clId="Web-{44EE1C1A-0E51-4425-9628-7B8317E88DE2}" dt="2018-06-24T08:41:35.853" v="53"/>
        <pc:sldMkLst>
          <pc:docMk/>
          <pc:sldMk cId="1359766720" sldId="283"/>
        </pc:sldMkLst>
        <pc:spChg chg="mod">
          <ac:chgData name="somebody nobody" userId="0a7f4b1809e3bcd8" providerId="Windows Live" clId="Web-{44EE1C1A-0E51-4425-9628-7B8317E88DE2}" dt="2018-06-24T08:41:35.853" v="53"/>
          <ac:spMkLst>
            <pc:docMk/>
            <pc:sldMk cId="1359766720" sldId="283"/>
            <ac:spMk id="11" creationId="{22E089B5-2594-4878-9041-EB9707BDD63A}"/>
          </ac:spMkLst>
        </pc:spChg>
        <pc:spChg chg="mod">
          <ac:chgData name="somebody nobody" userId="0a7f4b1809e3bcd8" providerId="Windows Live" clId="Web-{44EE1C1A-0E51-4425-9628-7B8317E88DE2}" dt="2018-06-24T08:41:35.853" v="53"/>
          <ac:spMkLst>
            <pc:docMk/>
            <pc:sldMk cId="1359766720" sldId="283"/>
            <ac:spMk id="27" creationId="{C07009A2-19E4-46E5-B71B-F06BD3BA6F7E}"/>
          </ac:spMkLst>
        </pc:spChg>
        <pc:cxnChg chg="mod">
          <ac:chgData name="somebody nobody" userId="0a7f4b1809e3bcd8" providerId="Windows Live" clId="Web-{44EE1C1A-0E51-4425-9628-7B8317E88DE2}" dt="2018-06-24T08:41:35.853" v="53"/>
          <ac:cxnSpMkLst>
            <pc:docMk/>
            <pc:sldMk cId="1359766720" sldId="283"/>
            <ac:cxnSpMk id="4" creationId="{13CF3333-D79B-41CD-9BF7-FE8C700D5FC6}"/>
          </ac:cxnSpMkLst>
        </pc:cxnChg>
      </pc:sldChg>
      <pc:sldChg chg="modSp">
        <pc:chgData name="somebody nobody" userId="0a7f4b1809e3bcd8" providerId="Windows Live" clId="Web-{44EE1C1A-0E51-4425-9628-7B8317E88DE2}" dt="2018-06-24T08:41:35.853" v="53"/>
        <pc:sldMkLst>
          <pc:docMk/>
          <pc:sldMk cId="3421994245" sldId="284"/>
        </pc:sldMkLst>
        <pc:spChg chg="mod">
          <ac:chgData name="somebody nobody" userId="0a7f4b1809e3bcd8" providerId="Windows Live" clId="Web-{44EE1C1A-0E51-4425-9628-7B8317E88DE2}" dt="2018-06-24T08:41:35.853" v="53"/>
          <ac:spMkLst>
            <pc:docMk/>
            <pc:sldMk cId="3421994245" sldId="284"/>
            <ac:spMk id="11" creationId="{22E089B5-2594-4878-9041-EB9707BDD63A}"/>
          </ac:spMkLst>
        </pc:spChg>
        <pc:spChg chg="mod">
          <ac:chgData name="somebody nobody" userId="0a7f4b1809e3bcd8" providerId="Windows Live" clId="Web-{44EE1C1A-0E51-4425-9628-7B8317E88DE2}" dt="2018-06-24T08:41:35.853" v="53"/>
          <ac:spMkLst>
            <pc:docMk/>
            <pc:sldMk cId="3421994245" sldId="284"/>
            <ac:spMk id="27" creationId="{C07009A2-19E4-46E5-B71B-F06BD3BA6F7E}"/>
          </ac:spMkLst>
        </pc:spChg>
      </pc:sldChg>
      <pc:sldChg chg="addSp delSp modSp add replId">
        <pc:chgData name="somebody nobody" userId="0a7f4b1809e3bcd8" providerId="Windows Live" clId="Web-{44EE1C1A-0E51-4425-9628-7B8317E88DE2}" dt="2018-06-24T08:52:26.068" v="64" actId="14100"/>
        <pc:sldMkLst>
          <pc:docMk/>
          <pc:sldMk cId="1184462287" sldId="285"/>
        </pc:sldMkLst>
        <pc:spChg chg="del mod">
          <ac:chgData name="somebody nobody" userId="0a7f4b1809e3bcd8" providerId="Windows Live" clId="Web-{44EE1C1A-0E51-4425-9628-7B8317E88DE2}" dt="2018-06-24T08:40:07.854" v="44"/>
          <ac:spMkLst>
            <pc:docMk/>
            <pc:sldMk cId="1184462287" sldId="285"/>
            <ac:spMk id="11" creationId="{22E089B5-2594-4878-9041-EB9707BDD63A}"/>
          </ac:spMkLst>
        </pc:spChg>
        <pc:spChg chg="mod">
          <ac:chgData name="somebody nobody" userId="0a7f4b1809e3bcd8" providerId="Windows Live" clId="Web-{44EE1C1A-0E51-4425-9628-7B8317E88DE2}" dt="2018-06-24T08:41:35.853" v="53"/>
          <ac:spMkLst>
            <pc:docMk/>
            <pc:sldMk cId="1184462287" sldId="285"/>
            <ac:spMk id="27" creationId="{C07009A2-19E4-46E5-B71B-F06BD3BA6F7E}"/>
          </ac:spMkLst>
        </pc:spChg>
        <pc:picChg chg="add del mod">
          <ac:chgData name="somebody nobody" userId="0a7f4b1809e3bcd8" providerId="Windows Live" clId="Web-{44EE1C1A-0E51-4425-9628-7B8317E88DE2}" dt="2018-06-24T08:51:39.381" v="61"/>
          <ac:picMkLst>
            <pc:docMk/>
            <pc:sldMk cId="1184462287" sldId="285"/>
            <ac:picMk id="2" creationId="{DA811140-BD7B-4684-BEC6-25003F6D54BE}"/>
          </ac:picMkLst>
        </pc:picChg>
        <pc:picChg chg="add mod">
          <ac:chgData name="somebody nobody" userId="0a7f4b1809e3bcd8" providerId="Windows Live" clId="Web-{44EE1C1A-0E51-4425-9628-7B8317E88DE2}" dt="2018-06-24T08:52:26.068" v="64" actId="14100"/>
          <ac:picMkLst>
            <pc:docMk/>
            <pc:sldMk cId="1184462287" sldId="285"/>
            <ac:picMk id="4" creationId="{3DB83322-9A23-4505-8234-0AACA4D3801C}"/>
          </ac:picMkLst>
        </pc:picChg>
      </pc:sldChg>
      <pc:sldMasterChg chg="modSp modSldLayout">
        <pc:chgData name="somebody nobody" userId="0a7f4b1809e3bcd8" providerId="Windows Live" clId="Web-{44EE1C1A-0E51-4425-9628-7B8317E88DE2}" dt="2018-06-24T08:41:35.853" v="53"/>
        <pc:sldMasterMkLst>
          <pc:docMk/>
          <pc:sldMasterMk cId="0" sldId="2147483960"/>
        </pc:sldMasterMkLst>
        <pc:spChg chg="mod">
          <ac:chgData name="somebody nobody" userId="0a7f4b1809e3bcd8" providerId="Windows Live" clId="Web-{44EE1C1A-0E51-4425-9628-7B8317E88DE2}" dt="2018-06-24T08:41:35.853" v="53"/>
          <ac:spMkLst>
            <pc:docMk/>
            <pc:sldMasterMk cId="0" sldId="2147483960"/>
            <ac:spMk id="2"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3"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4"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5"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6"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7"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8"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9" creationId="{00000000-0000-0000-0000-000000000000}"/>
          </ac:spMkLst>
        </pc:spChg>
        <pc:spChg chg="mod">
          <ac:chgData name="somebody nobody" userId="0a7f4b1809e3bcd8" providerId="Windows Live" clId="Web-{44EE1C1A-0E51-4425-9628-7B8317E88DE2}" dt="2018-06-24T08:41:35.853" v="53"/>
          <ac:spMkLst>
            <pc:docMk/>
            <pc:sldMasterMk cId="0" sldId="2147483960"/>
            <ac:spMk id="10" creationId="{00000000-0000-0000-0000-000000000000}"/>
          </ac:spMkLst>
        </pc:spChg>
        <pc:sldLayoutChg chg="modSp">
          <pc:chgData name="somebody nobody" userId="0a7f4b1809e3bcd8" providerId="Windows Live" clId="Web-{44EE1C1A-0E51-4425-9628-7B8317E88DE2}" dt="2018-06-24T08:41:35.853" v="53"/>
          <pc:sldLayoutMkLst>
            <pc:docMk/>
            <pc:sldMasterMk cId="0" sldId="2147483960"/>
            <pc:sldLayoutMk cId="0" sldId="2147483961"/>
          </pc:sldLayoutMkLst>
          <pc:spChg chg="mod">
            <ac:chgData name="somebody nobody" userId="0a7f4b1809e3bcd8" providerId="Windows Live" clId="Web-{44EE1C1A-0E51-4425-9628-7B8317E88DE2}" dt="2018-06-24T08:41:35.853" v="53"/>
            <ac:spMkLst>
              <pc:docMk/>
              <pc:sldMasterMk cId="0" sldId="2147483960"/>
              <pc:sldLayoutMk cId="0" sldId="2147483961"/>
              <ac:spMk id="2"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1"/>
              <ac:spMk id="3"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1"/>
              <ac:spMk id="11"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1"/>
              <ac:spMk id="12"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1"/>
              <ac:spMk id="13"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1"/>
              <ac:spMk id="14"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62"/>
          </pc:sldLayoutMkLst>
          <pc:spChg chg="mod">
            <ac:chgData name="somebody nobody" userId="0a7f4b1809e3bcd8" providerId="Windows Live" clId="Web-{44EE1C1A-0E51-4425-9628-7B8317E88DE2}" dt="2018-06-24T08:41:35.853" v="53"/>
            <ac:spMkLst>
              <pc:docMk/>
              <pc:sldMasterMk cId="0" sldId="2147483960"/>
              <pc:sldLayoutMk cId="0" sldId="2147483962"/>
              <ac:spMk id="10"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63"/>
          </pc:sldLayoutMkLst>
          <pc:spChg chg="mod">
            <ac:chgData name="somebody nobody" userId="0a7f4b1809e3bcd8" providerId="Windows Live" clId="Web-{44EE1C1A-0E51-4425-9628-7B8317E88DE2}" dt="2018-06-24T08:41:35.853" v="53"/>
            <ac:spMkLst>
              <pc:docMk/>
              <pc:sldMasterMk cId="0" sldId="2147483960"/>
              <pc:sldLayoutMk cId="0" sldId="2147483963"/>
              <ac:spMk id="2"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3"/>
              <ac:spMk id="3"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3"/>
              <ac:spMk id="7"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3"/>
              <ac:spMk id="8"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3"/>
              <ac:spMk id="9"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3"/>
              <ac:spMk id="10"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64"/>
          </pc:sldLayoutMkLst>
          <pc:spChg chg="mod">
            <ac:chgData name="somebody nobody" userId="0a7f4b1809e3bcd8" providerId="Windows Live" clId="Web-{44EE1C1A-0E51-4425-9628-7B8317E88DE2}" dt="2018-06-24T08:41:35.853" v="53"/>
            <ac:spMkLst>
              <pc:docMk/>
              <pc:sldMasterMk cId="0" sldId="2147483960"/>
              <pc:sldLayoutMk cId="0" sldId="2147483964"/>
              <ac:spMk id="9"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4"/>
              <ac:spMk id="11"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65"/>
          </pc:sldLayoutMkLst>
          <pc:spChg chg="mod">
            <ac:chgData name="somebody nobody" userId="0a7f4b1809e3bcd8" providerId="Windows Live" clId="Web-{44EE1C1A-0E51-4425-9628-7B8317E88DE2}" dt="2018-06-24T08:41:35.853" v="53"/>
            <ac:spMkLst>
              <pc:docMk/>
              <pc:sldMasterMk cId="0" sldId="2147483960"/>
              <pc:sldLayoutMk cId="0" sldId="2147483965"/>
              <ac:spMk id="3"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5"/>
              <ac:spMk id="4"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5"/>
              <ac:spMk id="5"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5"/>
              <ac:spMk id="6"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68"/>
          </pc:sldLayoutMkLst>
          <pc:spChg chg="mod">
            <ac:chgData name="somebody nobody" userId="0a7f4b1809e3bcd8" providerId="Windows Live" clId="Web-{44EE1C1A-0E51-4425-9628-7B8317E88DE2}" dt="2018-06-24T08:41:35.853" v="53"/>
            <ac:spMkLst>
              <pc:docMk/>
              <pc:sldMasterMk cId="0" sldId="2147483960"/>
              <pc:sldLayoutMk cId="0" sldId="2147483968"/>
              <ac:spMk id="2"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8"/>
              <ac:spMk id="3"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8"/>
              <ac:spMk id="4"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69"/>
          </pc:sldLayoutMkLst>
          <pc:spChg chg="mod">
            <ac:chgData name="somebody nobody" userId="0a7f4b1809e3bcd8" providerId="Windows Live" clId="Web-{44EE1C1A-0E51-4425-9628-7B8317E88DE2}" dt="2018-06-24T08:41:35.853" v="53"/>
            <ac:spMkLst>
              <pc:docMk/>
              <pc:sldMasterMk cId="0" sldId="2147483960"/>
              <pc:sldLayoutMk cId="0" sldId="2147483969"/>
              <ac:spMk id="2"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9"/>
              <ac:spMk id="3"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9"/>
              <ac:spMk id="4"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9"/>
              <ac:spMk id="8"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9"/>
              <ac:spMk id="9"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9"/>
              <ac:spMk id="10"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69"/>
              <ac:spMk id="11"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70"/>
          </pc:sldLayoutMkLst>
          <pc:spChg chg="mod">
            <ac:chgData name="somebody nobody" userId="0a7f4b1809e3bcd8" providerId="Windows Live" clId="Web-{44EE1C1A-0E51-4425-9628-7B8317E88DE2}" dt="2018-06-24T08:41:35.853" v="53"/>
            <ac:spMkLst>
              <pc:docMk/>
              <pc:sldMasterMk cId="0" sldId="2147483960"/>
              <pc:sldLayoutMk cId="0" sldId="2147483970"/>
              <ac:spMk id="3" creationId="{00000000-0000-0000-0000-000000000000}"/>
            </ac:spMkLst>
          </pc:spChg>
        </pc:sldLayoutChg>
        <pc:sldLayoutChg chg="modSp">
          <pc:chgData name="somebody nobody" userId="0a7f4b1809e3bcd8" providerId="Windows Live" clId="Web-{44EE1C1A-0E51-4425-9628-7B8317E88DE2}" dt="2018-06-24T08:41:35.853" v="53"/>
          <pc:sldLayoutMkLst>
            <pc:docMk/>
            <pc:sldMasterMk cId="0" sldId="2147483960"/>
            <pc:sldLayoutMk cId="0" sldId="2147483971"/>
          </pc:sldLayoutMkLst>
          <pc:spChg chg="mod">
            <ac:chgData name="somebody nobody" userId="0a7f4b1809e3bcd8" providerId="Windows Live" clId="Web-{44EE1C1A-0E51-4425-9628-7B8317E88DE2}" dt="2018-06-24T08:41:35.853" v="53"/>
            <ac:spMkLst>
              <pc:docMk/>
              <pc:sldMasterMk cId="0" sldId="2147483960"/>
              <pc:sldLayoutMk cId="0" sldId="2147483971"/>
              <ac:spMk id="2" creationId="{00000000-0000-0000-0000-000000000000}"/>
            </ac:spMkLst>
          </pc:spChg>
          <pc:spChg chg="mod">
            <ac:chgData name="somebody nobody" userId="0a7f4b1809e3bcd8" providerId="Windows Live" clId="Web-{44EE1C1A-0E51-4425-9628-7B8317E88DE2}" dt="2018-06-24T08:41:35.853" v="53"/>
            <ac:spMkLst>
              <pc:docMk/>
              <pc:sldMasterMk cId="0" sldId="2147483960"/>
              <pc:sldLayoutMk cId="0" sldId="2147483971"/>
              <ac:spMk id="3" creationId="{00000000-0000-0000-0000-000000000000}"/>
            </ac:spMkLst>
          </pc:spChg>
        </pc:sldLayoutChg>
      </pc:sldMasterChg>
    </pc:docChg>
  </pc:docChgLst>
  <pc:docChgLst>
    <pc:chgData name="Guest User" providerId="Windows Live" clId="Web-{92FAFDD3-7FEA-4C60-9759-4858A1E7B9B1}"/>
    <pc:docChg chg="modSld">
      <pc:chgData name="Guest User" userId="" providerId="Windows Live" clId="Web-{92FAFDD3-7FEA-4C60-9759-4858A1E7B9B1}" dt="2018-05-31T04:33:53.193" v="146" actId="20577"/>
      <pc:docMkLst>
        <pc:docMk/>
      </pc:docMkLst>
      <pc:sldChg chg="addSp modSp">
        <pc:chgData name="Guest User" userId="" providerId="Windows Live" clId="Web-{92FAFDD3-7FEA-4C60-9759-4858A1E7B9B1}" dt="2018-05-31T04:33:53.193" v="146" actId="20577"/>
        <pc:sldMkLst>
          <pc:docMk/>
          <pc:sldMk cId="2708433708" sldId="276"/>
        </pc:sldMkLst>
        <pc:spChg chg="add mod">
          <ac:chgData name="Guest User" userId="" providerId="Windows Live" clId="Web-{92FAFDD3-7FEA-4C60-9759-4858A1E7B9B1}" dt="2018-05-31T04:22:33.430" v="26" actId="14100"/>
          <ac:spMkLst>
            <pc:docMk/>
            <pc:sldMk cId="2708433708" sldId="276"/>
            <ac:spMk id="2" creationId="{EEEC9101-F320-463C-9E69-9B99E73C60DC}"/>
          </ac:spMkLst>
        </pc:spChg>
        <pc:spChg chg="mod">
          <ac:chgData name="Guest User" userId="" providerId="Windows Live" clId="Web-{92FAFDD3-7FEA-4C60-9759-4858A1E7B9B1}" dt="2018-05-31T04:27:12.076" v="61" actId="1076"/>
          <ac:spMkLst>
            <pc:docMk/>
            <pc:sldMk cId="2708433708" sldId="276"/>
            <ac:spMk id="4" creationId="{E361E404-3FEB-4C27-AE19-935F51A050B0}"/>
          </ac:spMkLst>
        </pc:spChg>
        <pc:spChg chg="mod">
          <ac:chgData name="Guest User" userId="" providerId="Windows Live" clId="Web-{92FAFDD3-7FEA-4C60-9759-4858A1E7B9B1}" dt="2018-05-31T04:21:08.944" v="20" actId="20577"/>
          <ac:spMkLst>
            <pc:docMk/>
            <pc:sldMk cId="2708433708" sldId="276"/>
            <ac:spMk id="12" creationId="{5BEF9884-CEED-49F6-94B5-4A3536699ECD}"/>
          </ac:spMkLst>
        </pc:spChg>
        <pc:spChg chg="mod">
          <ac:chgData name="Guest User" userId="" providerId="Windows Live" clId="Web-{92FAFDD3-7FEA-4C60-9759-4858A1E7B9B1}" dt="2018-05-31T04:33:53.193" v="146" actId="20577"/>
          <ac:spMkLst>
            <pc:docMk/>
            <pc:sldMk cId="2708433708" sldId="276"/>
            <ac:spMk id="25" creationId="{97BBF8C3-8067-40E3-A4F6-9B5AA4AC75A2}"/>
          </ac:spMkLst>
        </pc:spChg>
      </pc:sldChg>
    </pc:docChg>
  </pc:docChgLst>
  <pc:docChgLst>
    <pc:chgData name="Guest User" providerId="Windows Live" clId="Web-{9FAECC14-6D5C-4C2F-8976-28A36D34DD23}"/>
    <pc:docChg chg="modSld">
      <pc:chgData name="Guest User" userId="" providerId="Windows Live" clId="Web-{9FAECC14-6D5C-4C2F-8976-28A36D34DD23}" dt="2018-06-03T19:37:07.163" v="13" actId="14100"/>
      <pc:docMkLst>
        <pc:docMk/>
      </pc:docMkLst>
      <pc:sldChg chg="addSp modSp">
        <pc:chgData name="Guest User" userId="" providerId="Windows Live" clId="Web-{9FAECC14-6D5C-4C2F-8976-28A36D34DD23}" dt="2018-06-03T19:37:07.163" v="13" actId="14100"/>
        <pc:sldMkLst>
          <pc:docMk/>
          <pc:sldMk cId="2708433708" sldId="276"/>
        </pc:sldMkLst>
        <pc:spChg chg="add mod">
          <ac:chgData name="Guest User" userId="" providerId="Windows Live" clId="Web-{9FAECC14-6D5C-4C2F-8976-28A36D34DD23}" dt="2018-06-03T19:37:07.163" v="13" actId="14100"/>
          <ac:spMkLst>
            <pc:docMk/>
            <pc:sldMk cId="2708433708" sldId="276"/>
            <ac:spMk id="17" creationId="{616ED377-06AD-4542-A88F-9316313D93DB}"/>
          </ac:spMkLst>
        </pc:spChg>
        <pc:spChg chg="mod">
          <ac:chgData name="Guest User" userId="" providerId="Windows Live" clId="Web-{9FAECC14-6D5C-4C2F-8976-28A36D34DD23}" dt="2018-06-03T19:36:21.557" v="4" actId="20577"/>
          <ac:spMkLst>
            <pc:docMk/>
            <pc:sldMk cId="2708433708" sldId="276"/>
            <ac:spMk id="25" creationId="{97BBF8C3-8067-40E3-A4F6-9B5AA4AC75A2}"/>
          </ac:spMkLst>
        </pc:spChg>
      </pc:sldChg>
    </pc:docChg>
  </pc:docChgLst>
  <pc:docChgLst>
    <pc:chgData name="somebody nobody" userId="0a7f4b1809e3bcd8" providerId="Windows Live" clId="Web-{049F8F23-3C90-4231-8772-5B02C40B5715}"/>
    <pc:docChg chg="modSld">
      <pc:chgData name="somebody nobody" userId="0a7f4b1809e3bcd8" providerId="Windows Live" clId="Web-{049F8F23-3C90-4231-8772-5B02C40B5715}" dt="2018-06-20T14:49:33.830" v="28" actId="20577"/>
      <pc:docMkLst>
        <pc:docMk/>
      </pc:docMkLst>
      <pc:sldChg chg="modSp">
        <pc:chgData name="somebody nobody" userId="0a7f4b1809e3bcd8" providerId="Windows Live" clId="Web-{049F8F23-3C90-4231-8772-5B02C40B5715}" dt="2018-06-20T14:49:33.830" v="28" actId="20577"/>
        <pc:sldMkLst>
          <pc:docMk/>
          <pc:sldMk cId="1359766720" sldId="283"/>
        </pc:sldMkLst>
        <pc:spChg chg="mod">
          <ac:chgData name="somebody nobody" userId="0a7f4b1809e3bcd8" providerId="Windows Live" clId="Web-{049F8F23-3C90-4231-8772-5B02C40B5715}" dt="2018-06-20T14:49:33.830" v="28" actId="20577"/>
          <ac:spMkLst>
            <pc:docMk/>
            <pc:sldMk cId="1359766720" sldId="283"/>
            <ac:spMk id="11" creationId="{22E089B5-2594-4878-9041-EB9707BDD63A}"/>
          </ac:spMkLst>
        </pc:spChg>
      </pc:sldChg>
    </pc:docChg>
  </pc:docChgLst>
  <pc:docChgLst>
    <pc:chgData name="Guest User" providerId="Windows Live" clId="Web-{8EAF33B9-1BAB-419F-9CFA-BB8495E5C48C}"/>
    <pc:docChg chg="modSld">
      <pc:chgData name="Guest User" userId="" providerId="Windows Live" clId="Web-{8EAF33B9-1BAB-419F-9CFA-BB8495E5C48C}" dt="2018-06-03T18:52:58.475" v="32" actId="14100"/>
      <pc:docMkLst>
        <pc:docMk/>
      </pc:docMkLst>
      <pc:sldChg chg="modSp">
        <pc:chgData name="Guest User" userId="" providerId="Windows Live" clId="Web-{8EAF33B9-1BAB-419F-9CFA-BB8495E5C48C}" dt="2018-06-03T18:52:58.475" v="32" actId="14100"/>
        <pc:sldMkLst>
          <pc:docMk/>
          <pc:sldMk cId="2708433708" sldId="276"/>
        </pc:sldMkLst>
        <pc:spChg chg="mod">
          <ac:chgData name="Guest User" userId="" providerId="Windows Live" clId="Web-{8EAF33B9-1BAB-419F-9CFA-BB8495E5C48C}" dt="2018-06-03T18:51:06.819" v="24" actId="1076"/>
          <ac:spMkLst>
            <pc:docMk/>
            <pc:sldMk cId="2708433708" sldId="276"/>
            <ac:spMk id="2" creationId="{EEEC9101-F320-463C-9E69-9B99E73C60DC}"/>
          </ac:spMkLst>
        </pc:spChg>
        <pc:spChg chg="mod ord">
          <ac:chgData name="Guest User" userId="" providerId="Windows Live" clId="Web-{8EAF33B9-1BAB-419F-9CFA-BB8495E5C48C}" dt="2018-06-03T18:52:02.475" v="31" actId="1076"/>
          <ac:spMkLst>
            <pc:docMk/>
            <pc:sldMk cId="2708433708" sldId="276"/>
            <ac:spMk id="3" creationId="{C7DE8E69-859C-4874-B444-B41DE9D28FA2}"/>
          </ac:spMkLst>
        </pc:spChg>
        <pc:spChg chg="mod">
          <ac:chgData name="Guest User" userId="" providerId="Windows Live" clId="Web-{8EAF33B9-1BAB-419F-9CFA-BB8495E5C48C}" dt="2018-06-03T18:51:13.381" v="25" actId="1076"/>
          <ac:spMkLst>
            <pc:docMk/>
            <pc:sldMk cId="2708433708" sldId="276"/>
            <ac:spMk id="4" creationId="{E361E404-3FEB-4C27-AE19-935F51A050B0}"/>
          </ac:spMkLst>
        </pc:spChg>
        <pc:spChg chg="mod">
          <ac:chgData name="Guest User" userId="" providerId="Windows Live" clId="Web-{8EAF33B9-1BAB-419F-9CFA-BB8495E5C48C}" dt="2018-06-03T18:50:54.522" v="23" actId="14100"/>
          <ac:spMkLst>
            <pc:docMk/>
            <pc:sldMk cId="2708433708" sldId="276"/>
            <ac:spMk id="23" creationId="{0E222254-9D2E-4A09-946A-30D27D099E80}"/>
          </ac:spMkLst>
        </pc:spChg>
        <pc:spChg chg="mod">
          <ac:chgData name="Guest User" userId="" providerId="Windows Live" clId="Web-{8EAF33B9-1BAB-419F-9CFA-BB8495E5C48C}" dt="2018-06-03T18:52:58.475" v="32" actId="14100"/>
          <ac:spMkLst>
            <pc:docMk/>
            <pc:sldMk cId="2708433708" sldId="276"/>
            <ac:spMk id="25" creationId="{97BBF8C3-8067-40E3-A4F6-9B5AA4AC75A2}"/>
          </ac:spMkLst>
        </pc:spChg>
      </pc:sldChg>
    </pc:docChg>
  </pc:docChgLst>
  <pc:docChgLst>
    <pc:chgData name="Guest User" providerId="Windows Live" clId="Web-{9BC72B85-7757-4160-A110-15A74F899939}"/>
    <pc:docChg chg="addSld delSld modSld">
      <pc:chgData name="Guest User" userId="" providerId="Windows Live" clId="Web-{9BC72B85-7757-4160-A110-15A74F899939}" dt="2018-06-06T10:36:31.452" v="56" actId="1076"/>
      <pc:docMkLst>
        <pc:docMk/>
      </pc:docMkLst>
      <pc:sldChg chg="addSp modSp">
        <pc:chgData name="Guest User" userId="" providerId="Windows Live" clId="Web-{9BC72B85-7757-4160-A110-15A74F899939}" dt="2018-06-06T10:33:07.748" v="7" actId="14100"/>
        <pc:sldMkLst>
          <pc:docMk/>
          <pc:sldMk cId="1745499023" sldId="269"/>
        </pc:sldMkLst>
        <pc:spChg chg="mod">
          <ac:chgData name="Guest User" userId="" providerId="Windows Live" clId="Web-{9BC72B85-7757-4160-A110-15A74F899939}" dt="2018-06-06T10:32:15.107" v="1" actId="20577"/>
          <ac:spMkLst>
            <pc:docMk/>
            <pc:sldMk cId="1745499023" sldId="269"/>
            <ac:spMk id="30" creationId="{6A6A91B4-2109-4A90-99D8-6404547EE201}"/>
          </ac:spMkLst>
        </pc:spChg>
        <pc:spChg chg="add mod">
          <ac:chgData name="Guest User" userId="" providerId="Windows Live" clId="Web-{9BC72B85-7757-4160-A110-15A74F899939}" dt="2018-06-06T10:33:07.748" v="7" actId="14100"/>
          <ac:spMkLst>
            <pc:docMk/>
            <pc:sldMk cId="1745499023" sldId="269"/>
            <ac:spMk id="31" creationId="{29999CF6-3AB9-486F-AFC3-81FD2DEED56A}"/>
          </ac:spMkLst>
        </pc:spChg>
      </pc:sldChg>
      <pc:sldChg chg="delSp modSp add replId">
        <pc:chgData name="Guest User" userId="" providerId="Windows Live" clId="Web-{9BC72B85-7757-4160-A110-15A74F899939}" dt="2018-06-06T10:36:31.452" v="56" actId="1076"/>
        <pc:sldMkLst>
          <pc:docMk/>
          <pc:sldMk cId="2426901548" sldId="277"/>
        </pc:sldMkLst>
        <pc:spChg chg="del">
          <ac:chgData name="Guest User" userId="" providerId="Windows Live" clId="Web-{9BC72B85-7757-4160-A110-15A74F899939}" dt="2018-06-06T10:35:53.842" v="44" actId="1076"/>
          <ac:spMkLst>
            <pc:docMk/>
            <pc:sldMk cId="2426901548" sldId="277"/>
            <ac:spMk id="2" creationId="{EEEC9101-F320-463C-9E69-9B99E73C60DC}"/>
          </ac:spMkLst>
        </pc:spChg>
        <pc:spChg chg="del">
          <ac:chgData name="Guest User" userId="" providerId="Windows Live" clId="Web-{9BC72B85-7757-4160-A110-15A74F899939}" dt="2018-06-06T10:35:50.717" v="42" actId="1076"/>
          <ac:spMkLst>
            <pc:docMk/>
            <pc:sldMk cId="2426901548" sldId="277"/>
            <ac:spMk id="3" creationId="{C7DE8E69-859C-4874-B444-B41DE9D28FA2}"/>
          </ac:spMkLst>
        </pc:spChg>
        <pc:spChg chg="del">
          <ac:chgData name="Guest User" userId="" providerId="Windows Live" clId="Web-{9BC72B85-7757-4160-A110-15A74F899939}" dt="2018-06-06T10:35:55.920" v="45" actId="1076"/>
          <ac:spMkLst>
            <pc:docMk/>
            <pc:sldMk cId="2426901548" sldId="277"/>
            <ac:spMk id="4" creationId="{E361E404-3FEB-4C27-AE19-935F51A050B0}"/>
          </ac:spMkLst>
        </pc:spChg>
        <pc:spChg chg="mod">
          <ac:chgData name="Guest User" userId="" providerId="Windows Live" clId="Web-{9BC72B85-7757-4160-A110-15A74F899939}" dt="2018-06-06T10:35:25.030" v="35" actId="20577"/>
          <ac:spMkLst>
            <pc:docMk/>
            <pc:sldMk cId="2426901548" sldId="277"/>
            <ac:spMk id="11" creationId="{22E089B5-2594-4878-9041-EB9707BDD63A}"/>
          </ac:spMkLst>
        </pc:spChg>
        <pc:spChg chg="mod">
          <ac:chgData name="Guest User" userId="" providerId="Windows Live" clId="Web-{9BC72B85-7757-4160-A110-15A74F899939}" dt="2018-06-06T10:36:13.999" v="49" actId="20577"/>
          <ac:spMkLst>
            <pc:docMk/>
            <pc:sldMk cId="2426901548" sldId="277"/>
            <ac:spMk id="12" creationId="{5BEF9884-CEED-49F6-94B5-4A3536699ECD}"/>
          </ac:spMkLst>
        </pc:spChg>
        <pc:spChg chg="del">
          <ac:chgData name="Guest User" userId="" providerId="Windows Live" clId="Web-{9BC72B85-7757-4160-A110-15A74F899939}" dt="2018-06-06T10:35:40.530" v="39" actId="1076"/>
          <ac:spMkLst>
            <pc:docMk/>
            <pc:sldMk cId="2426901548" sldId="277"/>
            <ac:spMk id="15" creationId="{A7A3AAAA-99A9-4A35-A081-BAF0445E9714}"/>
          </ac:spMkLst>
        </pc:spChg>
        <pc:spChg chg="del">
          <ac:chgData name="Guest User" userId="" providerId="Windows Live" clId="Web-{9BC72B85-7757-4160-A110-15A74F899939}" dt="2018-06-06T10:35:52.499" v="43" actId="1076"/>
          <ac:spMkLst>
            <pc:docMk/>
            <pc:sldMk cId="2426901548" sldId="277"/>
            <ac:spMk id="17" creationId="{616ED377-06AD-4542-A88F-9316313D93DB}"/>
          </ac:spMkLst>
        </pc:spChg>
        <pc:spChg chg="mod">
          <ac:chgData name="Guest User" userId="" providerId="Windows Live" clId="Web-{9BC72B85-7757-4160-A110-15A74F899939}" dt="2018-06-06T10:36:28.733" v="55" actId="14100"/>
          <ac:spMkLst>
            <pc:docMk/>
            <pc:sldMk cId="2426901548" sldId="277"/>
            <ac:spMk id="19" creationId="{5C2E024B-5D66-43C6-80CD-768BB85FD637}"/>
          </ac:spMkLst>
        </pc:spChg>
        <pc:spChg chg="mod">
          <ac:chgData name="Guest User" userId="" providerId="Windows Live" clId="Web-{9BC72B85-7757-4160-A110-15A74F899939}" dt="2018-06-06T10:36:15.624" v="50" actId="1076"/>
          <ac:spMkLst>
            <pc:docMk/>
            <pc:sldMk cId="2426901548" sldId="277"/>
            <ac:spMk id="20" creationId="{6A948067-3681-4D51-9744-1FA8D9F0D55A}"/>
          </ac:spMkLst>
        </pc:spChg>
        <pc:spChg chg="mod">
          <ac:chgData name="Guest User" userId="" providerId="Windows Live" clId="Web-{9BC72B85-7757-4160-A110-15A74F899939}" dt="2018-06-06T10:36:31.452" v="56" actId="1076"/>
          <ac:spMkLst>
            <pc:docMk/>
            <pc:sldMk cId="2426901548" sldId="277"/>
            <ac:spMk id="22" creationId="{847EA826-156D-4B1A-B646-F3562753D44A}"/>
          </ac:spMkLst>
        </pc:spChg>
        <pc:spChg chg="del">
          <ac:chgData name="Guest User" userId="" providerId="Windows Live" clId="Web-{9BC72B85-7757-4160-A110-15A74F899939}" dt="2018-06-06T10:35:41.967" v="40" actId="1076"/>
          <ac:spMkLst>
            <pc:docMk/>
            <pc:sldMk cId="2426901548" sldId="277"/>
            <ac:spMk id="23" creationId="{0E222254-9D2E-4A09-946A-30D27D099E80}"/>
          </ac:spMkLst>
        </pc:spChg>
        <pc:spChg chg="mod">
          <ac:chgData name="Guest User" userId="" providerId="Windows Live" clId="Web-{9BC72B85-7757-4160-A110-15A74F899939}" dt="2018-06-06T10:35:46.170" v="41" actId="20577"/>
          <ac:spMkLst>
            <pc:docMk/>
            <pc:sldMk cId="2426901548" sldId="277"/>
            <ac:spMk id="25" creationId="{97BBF8C3-8067-40E3-A4F6-9B5AA4AC75A2}"/>
          </ac:spMkLst>
        </pc:spChg>
        <pc:spChg chg="mod">
          <ac:chgData name="Guest User" userId="" providerId="Windows Live" clId="Web-{9BC72B85-7757-4160-A110-15A74F899939}" dt="2018-06-06T10:34:49.733" v="34" actId="14100"/>
          <ac:spMkLst>
            <pc:docMk/>
            <pc:sldMk cId="2426901548" sldId="277"/>
            <ac:spMk id="27" creationId="{C07009A2-19E4-46E5-B71B-F06BD3BA6F7E}"/>
          </ac:spMkLst>
        </pc:spChg>
      </pc:sldChg>
      <pc:sldChg chg="new del">
        <pc:chgData name="Guest User" userId="" providerId="Windows Live" clId="Web-{9BC72B85-7757-4160-A110-15A74F899939}" dt="2018-06-06T10:33:32.201" v="9" actId="1076"/>
        <pc:sldMkLst>
          <pc:docMk/>
          <pc:sldMk cId="2512424638" sldId="277"/>
        </pc:sldMkLst>
      </pc:sldChg>
    </pc:docChg>
  </pc:docChgLst>
  <pc:docChgLst>
    <pc:chgData name="somebody nobody" userId="0a7f4b1809e3bcd8" providerId="Windows Live" clId="Web-{D7AB67DD-2449-4C20-91AB-2F5B8CD864CB}"/>
    <pc:docChg chg="addSld modSld">
      <pc:chgData name="somebody nobody" userId="0a7f4b1809e3bcd8" providerId="Windows Live" clId="Web-{D7AB67DD-2449-4C20-91AB-2F5B8CD864CB}" dt="2018-05-21T06:18:37.270" v="423" actId="20577"/>
      <pc:docMkLst>
        <pc:docMk/>
      </pc:docMkLst>
      <pc:sldChg chg="addSp delSp modSp add replId addCm delCm modCm">
        <pc:chgData name="somebody nobody" userId="0a7f4b1809e3bcd8" providerId="Windows Live" clId="Web-{D7AB67DD-2449-4C20-91AB-2F5B8CD864CB}" dt="2018-05-21T06:18:37.270" v="423" actId="20577"/>
        <pc:sldMkLst>
          <pc:docMk/>
          <pc:sldMk cId="4154619333" sldId="270"/>
        </pc:sldMkLst>
        <pc:spChg chg="mod">
          <ac:chgData name="somebody nobody" userId="0a7f4b1809e3bcd8" providerId="Windows Live" clId="Web-{D7AB67DD-2449-4C20-91AB-2F5B8CD864CB}" dt="2018-05-21T05:43:44.777" v="316" actId="20577"/>
          <ac:spMkLst>
            <pc:docMk/>
            <pc:sldMk cId="4154619333" sldId="270"/>
            <ac:spMk id="2" creationId="{4E2D2480-B156-4D6F-B68A-456596FBB7B6}"/>
          </ac:spMkLst>
        </pc:spChg>
        <pc:spChg chg="add mod">
          <ac:chgData name="somebody nobody" userId="0a7f4b1809e3bcd8" providerId="Windows Live" clId="Web-{D7AB67DD-2449-4C20-91AB-2F5B8CD864CB}" dt="2018-05-21T06:18:37.270" v="423" actId="20577"/>
          <ac:spMkLst>
            <pc:docMk/>
            <pc:sldMk cId="4154619333" sldId="270"/>
            <ac:spMk id="9" creationId="{965BC4EC-B34F-46B8-8627-32D06BF5CF4D}"/>
          </ac:spMkLst>
        </pc:spChg>
        <pc:spChg chg="mod">
          <ac:chgData name="somebody nobody" userId="0a7f4b1809e3bcd8" providerId="Windows Live" clId="Web-{D7AB67DD-2449-4C20-91AB-2F5B8CD864CB}" dt="2018-05-21T05:13:37.648" v="126" actId="20577"/>
          <ac:spMkLst>
            <pc:docMk/>
            <pc:sldMk cId="4154619333" sldId="270"/>
            <ac:spMk id="11" creationId="{22E089B5-2594-4878-9041-EB9707BDD63A}"/>
          </ac:spMkLst>
        </pc:spChg>
        <pc:spChg chg="del mod">
          <ac:chgData name="somebody nobody" userId="0a7f4b1809e3bcd8" providerId="Windows Live" clId="Web-{D7AB67DD-2449-4C20-91AB-2F5B8CD864CB}" dt="2018-05-21T05:34:20.719" v="238" actId="20577"/>
          <ac:spMkLst>
            <pc:docMk/>
            <pc:sldMk cId="4154619333" sldId="270"/>
            <ac:spMk id="15" creationId="{E87B3E48-3A1E-4D88-826D-0E0BE097AEDD}"/>
          </ac:spMkLst>
        </pc:spChg>
        <pc:spChg chg="del">
          <ac:chgData name="somebody nobody" userId="0a7f4b1809e3bcd8" providerId="Windows Live" clId="Web-{D7AB67DD-2449-4C20-91AB-2F5B8CD864CB}" dt="2018-05-21T05:19:46.062" v="201" actId="20577"/>
          <ac:spMkLst>
            <pc:docMk/>
            <pc:sldMk cId="4154619333" sldId="270"/>
            <ac:spMk id="19" creationId="{BECE670E-5BF1-409E-9E85-C4F652AE0BAE}"/>
          </ac:spMkLst>
        </pc:spChg>
        <pc:spChg chg="mod">
          <ac:chgData name="somebody nobody" userId="0a7f4b1809e3bcd8" providerId="Windows Live" clId="Web-{D7AB67DD-2449-4C20-91AB-2F5B8CD864CB}" dt="2018-05-21T06:11:11.168" v="398" actId="20577"/>
          <ac:spMkLst>
            <pc:docMk/>
            <pc:sldMk cId="4154619333" sldId="270"/>
            <ac:spMk id="25" creationId="{4AE6B216-2A4A-4AE2-9664-8FD52F3847C2}"/>
          </ac:spMkLst>
        </pc:spChg>
        <pc:spChg chg="mod">
          <ac:chgData name="somebody nobody" userId="0a7f4b1809e3bcd8" providerId="Windows Live" clId="Web-{D7AB67DD-2449-4C20-91AB-2F5B8CD864CB}" dt="2018-05-21T05:11:32.271" v="32" actId="20577"/>
          <ac:spMkLst>
            <pc:docMk/>
            <pc:sldMk cId="4154619333" sldId="270"/>
            <ac:spMk id="27" creationId="{C07009A2-19E4-46E5-B71B-F06BD3BA6F7E}"/>
          </ac:spMkLst>
        </pc:spChg>
      </pc:sldChg>
    </pc:docChg>
  </pc:docChgLst>
  <pc:docChgLst>
    <pc:chgData name="Гость" providerId="Windows Live" clId="Web-{AAC6578E-337E-4E24-ABAB-079362ABE116}"/>
    <pc:docChg chg="addSld modSld">
      <pc:chgData name="Гость" userId="" providerId="Windows Live" clId="Web-{AAC6578E-337E-4E24-ABAB-079362ABE116}" dt="2018-06-17T09:38:14.817" v="282" actId="20577"/>
      <pc:docMkLst>
        <pc:docMk/>
      </pc:docMkLst>
      <pc:sldChg chg="modSp add replId">
        <pc:chgData name="Гость" userId="" providerId="Windows Live" clId="Web-{AAC6578E-337E-4E24-ABAB-079362ABE116}" dt="2018-06-17T09:38:14.817" v="282" actId="20577"/>
        <pc:sldMkLst>
          <pc:docMk/>
          <pc:sldMk cId="1359766720" sldId="283"/>
        </pc:sldMkLst>
        <pc:spChg chg="mod">
          <ac:chgData name="Гость" userId="" providerId="Windows Live" clId="Web-{AAC6578E-337E-4E24-ABAB-079362ABE116}" dt="2018-06-17T09:38:14.817" v="282" actId="20577"/>
          <ac:spMkLst>
            <pc:docMk/>
            <pc:sldMk cId="1359766720" sldId="283"/>
            <ac:spMk id="11" creationId="{22E089B5-2594-4878-9041-EB9707BDD63A}"/>
          </ac:spMkLst>
        </pc:spChg>
        <pc:spChg chg="mod">
          <ac:chgData name="Гость" userId="" providerId="Windows Live" clId="Web-{AAC6578E-337E-4E24-ABAB-079362ABE116}" dt="2018-06-17T09:21:05.996" v="82" actId="20577"/>
          <ac:spMkLst>
            <pc:docMk/>
            <pc:sldMk cId="1359766720" sldId="283"/>
            <ac:spMk id="27" creationId="{C07009A2-19E4-46E5-B71B-F06BD3BA6F7E}"/>
          </ac:spMkLst>
        </pc:spChg>
      </pc:sldChg>
    </pc:docChg>
  </pc:docChgLst>
  <pc:docChgLst>
    <pc:chgData name="somebody nobody" userId="0a7f4b1809e3bcd8" providerId="Windows Live" clId="Web-{52B33147-4E43-4EBB-9D12-20E77ED21970}"/>
    <pc:docChg chg="modSld">
      <pc:chgData name="somebody nobody" userId="0a7f4b1809e3bcd8" providerId="Windows Live" clId="Web-{52B33147-4E43-4EBB-9D12-20E77ED21970}" dt="2018-06-10T06:29:13.916" v="242" actId="20577"/>
      <pc:docMkLst>
        <pc:docMk/>
      </pc:docMkLst>
      <pc:sldChg chg="modSp">
        <pc:chgData name="somebody nobody" userId="0a7f4b1809e3bcd8" providerId="Windows Live" clId="Web-{52B33147-4E43-4EBB-9D12-20E77ED21970}" dt="2018-06-10T06:29:13.916" v="242" actId="20577"/>
        <pc:sldMkLst>
          <pc:docMk/>
          <pc:sldMk cId="3737932767" sldId="278"/>
        </pc:sldMkLst>
        <pc:spChg chg="mod">
          <ac:chgData name="somebody nobody" userId="0a7f4b1809e3bcd8" providerId="Windows Live" clId="Web-{52B33147-4E43-4EBB-9D12-20E77ED21970}" dt="2018-06-10T06:29:13.916" v="242" actId="20577"/>
          <ac:spMkLst>
            <pc:docMk/>
            <pc:sldMk cId="3737932767" sldId="278"/>
            <ac:spMk id="11" creationId="{22E089B5-2594-4878-9041-EB9707BDD63A}"/>
          </ac:spMkLst>
        </pc:spChg>
        <pc:spChg chg="mod">
          <ac:chgData name="somebody nobody" userId="0a7f4b1809e3bcd8" providerId="Windows Live" clId="Web-{52B33147-4E43-4EBB-9D12-20E77ED21970}" dt="2018-06-10T06:03:02.599" v="13" actId="20577"/>
          <ac:spMkLst>
            <pc:docMk/>
            <pc:sldMk cId="3737932767" sldId="278"/>
            <ac:spMk id="27" creationId="{C07009A2-19E4-46E5-B71B-F06BD3BA6F7E}"/>
          </ac:spMkLst>
        </pc:spChg>
      </pc:sldChg>
    </pc:docChg>
  </pc:docChgLst>
  <pc:docChgLst>
    <pc:chgData name="Guest User" providerId="Windows Live" clId="Web-{26F8E98A-1332-4061-9C8B-6BB49BE56CEE}"/>
    <pc:docChg chg="modSld">
      <pc:chgData name="Guest User" userId="" providerId="Windows Live" clId="Web-{26F8E98A-1332-4061-9C8B-6BB49BE56CEE}" dt="2018-05-27T04:49:54.512" v="754" actId="20577"/>
      <pc:docMkLst>
        <pc:docMk/>
      </pc:docMkLst>
      <pc:sldChg chg="addSp delSp modSp">
        <pc:chgData name="Guest User" userId="" providerId="Windows Live" clId="Web-{26F8E98A-1332-4061-9C8B-6BB49BE56CEE}" dt="2018-05-27T04:49:54.512" v="754" actId="20577"/>
        <pc:sldMkLst>
          <pc:docMk/>
          <pc:sldMk cId="2708433708" sldId="276"/>
        </pc:sldMkLst>
        <pc:spChg chg="mod">
          <ac:chgData name="Guest User" userId="" providerId="Windows Live" clId="Web-{26F8E98A-1332-4061-9C8B-6BB49BE56CEE}" dt="2018-05-27T04:25:06.464" v="426" actId="1076"/>
          <ac:spMkLst>
            <pc:docMk/>
            <pc:sldMk cId="2708433708" sldId="276"/>
            <ac:spMk id="3" creationId="{C7DE8E69-859C-4874-B444-B41DE9D28FA2}"/>
          </ac:spMkLst>
        </pc:spChg>
        <pc:spChg chg="mod">
          <ac:chgData name="Guest User" userId="" providerId="Windows Live" clId="Web-{26F8E98A-1332-4061-9C8B-6BB49BE56CEE}" dt="2018-05-27T04:24:56.698" v="424" actId="1076"/>
          <ac:spMkLst>
            <pc:docMk/>
            <pc:sldMk cId="2708433708" sldId="276"/>
            <ac:spMk id="4" creationId="{E361E404-3FEB-4C27-AE19-935F51A050B0}"/>
          </ac:spMkLst>
        </pc:spChg>
        <pc:spChg chg="mod">
          <ac:chgData name="Guest User" userId="" providerId="Windows Live" clId="Web-{26F8E98A-1332-4061-9C8B-6BB49BE56CEE}" dt="2018-05-27T04:14:44.374" v="282" actId="20577"/>
          <ac:spMkLst>
            <pc:docMk/>
            <pc:sldMk cId="2708433708" sldId="276"/>
            <ac:spMk id="11" creationId="{22E089B5-2594-4878-9041-EB9707BDD63A}"/>
          </ac:spMkLst>
        </pc:spChg>
        <pc:spChg chg="mod">
          <ac:chgData name="Guest User" userId="" providerId="Windows Live" clId="Web-{26F8E98A-1332-4061-9C8B-6BB49BE56CEE}" dt="2018-05-27T04:23:04.368" v="415" actId="20577"/>
          <ac:spMkLst>
            <pc:docMk/>
            <pc:sldMk cId="2708433708" sldId="276"/>
            <ac:spMk id="12" creationId="{5BEF9884-CEED-49F6-94B5-4A3536699ECD}"/>
          </ac:spMkLst>
        </pc:spChg>
        <pc:spChg chg="del">
          <ac:chgData name="Guest User" userId="" providerId="Windows Live" clId="Web-{26F8E98A-1332-4061-9C8B-6BB49BE56CEE}" dt="2018-05-27T04:23:30.572" v="416" actId="20577"/>
          <ac:spMkLst>
            <pc:docMk/>
            <pc:sldMk cId="2708433708" sldId="276"/>
            <ac:spMk id="14" creationId="{4EB719A9-548A-4056-8293-B5B8BD4F5F6F}"/>
          </ac:spMkLst>
        </pc:spChg>
        <pc:spChg chg="mod">
          <ac:chgData name="Guest User" userId="" providerId="Windows Live" clId="Web-{26F8E98A-1332-4061-9C8B-6BB49BE56CEE}" dt="2018-05-27T04:28:05.421" v="446" actId="1076"/>
          <ac:spMkLst>
            <pc:docMk/>
            <pc:sldMk cId="2708433708" sldId="276"/>
            <ac:spMk id="15" creationId="{A7A3AAAA-99A9-4A35-A081-BAF0445E9714}"/>
          </ac:spMkLst>
        </pc:spChg>
        <pc:spChg chg="mod">
          <ac:chgData name="Guest User" userId="" providerId="Windows Live" clId="Web-{26F8E98A-1332-4061-9C8B-6BB49BE56CEE}" dt="2018-05-27T04:25:23.527" v="429" actId="1076"/>
          <ac:spMkLst>
            <pc:docMk/>
            <pc:sldMk cId="2708433708" sldId="276"/>
            <ac:spMk id="16" creationId="{BD2F837E-D2DA-47A5-B5ED-DFF71EF5A981}"/>
          </ac:spMkLst>
        </pc:spChg>
        <pc:spChg chg="del mod">
          <ac:chgData name="Guest User" userId="" providerId="Windows Live" clId="Web-{26F8E98A-1332-4061-9C8B-6BB49BE56CEE}" dt="2018-05-27T04:23:33.197" v="417" actId="20577"/>
          <ac:spMkLst>
            <pc:docMk/>
            <pc:sldMk cId="2708433708" sldId="276"/>
            <ac:spMk id="17" creationId="{3F495892-33BC-4B82-BC34-66979941D230}"/>
          </ac:spMkLst>
        </pc:spChg>
        <pc:spChg chg="mod">
          <ac:chgData name="Guest User" userId="" providerId="Windows Live" clId="Web-{26F8E98A-1332-4061-9C8B-6BB49BE56CEE}" dt="2018-05-27T04:25:02.089" v="425" actId="1076"/>
          <ac:spMkLst>
            <pc:docMk/>
            <pc:sldMk cId="2708433708" sldId="276"/>
            <ac:spMk id="18" creationId="{8CC60D29-8A89-44CA-B695-09C03DC7C3A6}"/>
          </ac:spMkLst>
        </pc:spChg>
        <pc:spChg chg="mod">
          <ac:chgData name="Guest User" userId="" providerId="Windows Live" clId="Web-{26F8E98A-1332-4061-9C8B-6BB49BE56CEE}" dt="2018-05-27T04:28:05.405" v="445" actId="1076"/>
          <ac:spMkLst>
            <pc:docMk/>
            <pc:sldMk cId="2708433708" sldId="276"/>
            <ac:spMk id="19" creationId="{5C2E024B-5D66-43C6-80CD-768BB85FD637}"/>
          </ac:spMkLst>
        </pc:spChg>
        <pc:spChg chg="add mod">
          <ac:chgData name="Guest User" userId="" providerId="Windows Live" clId="Web-{26F8E98A-1332-4061-9C8B-6BB49BE56CEE}" dt="2018-05-27T04:28:05.436" v="447" actId="1076"/>
          <ac:spMkLst>
            <pc:docMk/>
            <pc:sldMk cId="2708433708" sldId="276"/>
            <ac:spMk id="20" creationId="{6A948067-3681-4D51-9744-1FA8D9F0D55A}"/>
          </ac:spMkLst>
        </pc:spChg>
        <pc:spChg chg="mod">
          <ac:chgData name="Guest User" userId="" providerId="Windows Live" clId="Web-{26F8E98A-1332-4061-9C8B-6BB49BE56CEE}" dt="2018-05-27T04:25:18.652" v="428" actId="14100"/>
          <ac:spMkLst>
            <pc:docMk/>
            <pc:sldMk cId="2708433708" sldId="276"/>
            <ac:spMk id="21" creationId="{0C7AA533-A289-448B-91E0-DBD56B0C13F1}"/>
          </ac:spMkLst>
        </pc:spChg>
        <pc:spChg chg="add mod">
          <ac:chgData name="Guest User" userId="" providerId="Windows Live" clId="Web-{26F8E98A-1332-4061-9C8B-6BB49BE56CEE}" dt="2018-05-27T04:28:05.452" v="448" actId="1076"/>
          <ac:spMkLst>
            <pc:docMk/>
            <pc:sldMk cId="2708433708" sldId="276"/>
            <ac:spMk id="22" creationId="{847EA826-156D-4B1A-B646-F3562753D44A}"/>
          </ac:spMkLst>
        </pc:spChg>
        <pc:spChg chg="add mod">
          <ac:chgData name="Guest User" userId="" providerId="Windows Live" clId="Web-{26F8E98A-1332-4061-9C8B-6BB49BE56CEE}" dt="2018-05-27T04:28:05.468" v="449" actId="1076"/>
          <ac:spMkLst>
            <pc:docMk/>
            <pc:sldMk cId="2708433708" sldId="276"/>
            <ac:spMk id="23" creationId="{0E222254-9D2E-4A09-946A-30D27D099E80}"/>
          </ac:spMkLst>
        </pc:spChg>
        <pc:spChg chg="del">
          <ac:chgData name="Guest User" userId="" providerId="Windows Live" clId="Web-{26F8E98A-1332-4061-9C8B-6BB49BE56CEE}" dt="2018-05-27T04:15:40.094" v="283" actId="20577"/>
          <ac:spMkLst>
            <pc:docMk/>
            <pc:sldMk cId="2708433708" sldId="276"/>
            <ac:spMk id="24" creationId="{0F9E5E1B-C219-4E2D-B7DA-D441A256A1D8}"/>
          </ac:spMkLst>
        </pc:spChg>
        <pc:spChg chg="add mod">
          <ac:chgData name="Guest User" userId="" providerId="Windows Live" clId="Web-{26F8E98A-1332-4061-9C8B-6BB49BE56CEE}" dt="2018-05-27T04:49:54.512" v="754" actId="20577"/>
          <ac:spMkLst>
            <pc:docMk/>
            <pc:sldMk cId="2708433708" sldId="276"/>
            <ac:spMk id="25" creationId="{97BBF8C3-8067-40E3-A4F6-9B5AA4AC75A2}"/>
          </ac:spMkLst>
        </pc:spChg>
      </pc:sldChg>
    </pc:docChg>
  </pc:docChgLst>
  <pc:docChgLst>
    <pc:chgData name="somebody nobody" userId="0a7f4b1809e3bcd8" providerId="Windows Live" clId="Web-{9C30046D-586D-4579-B2F4-147F6BE5AC70}"/>
    <pc:docChg chg="modSld">
      <pc:chgData name="somebody nobody" userId="0a7f4b1809e3bcd8" providerId="Windows Live" clId="Web-{9C30046D-586D-4579-B2F4-147F6BE5AC70}" dt="2018-05-20T20:40:28.228" v="2" actId="20577"/>
      <pc:docMkLst>
        <pc:docMk/>
      </pc:docMkLst>
      <pc:sldChg chg="modSp">
        <pc:chgData name="somebody nobody" userId="0a7f4b1809e3bcd8" providerId="Windows Live" clId="Web-{9C30046D-586D-4579-B2F4-147F6BE5AC70}" dt="2018-05-20T20:40:28.228" v="2" actId="20577"/>
        <pc:sldMkLst>
          <pc:docMk/>
          <pc:sldMk cId="1642724578" sldId="268"/>
        </pc:sldMkLst>
        <pc:spChg chg="mod">
          <ac:chgData name="somebody nobody" userId="0a7f4b1809e3bcd8" providerId="Windows Live" clId="Web-{9C30046D-586D-4579-B2F4-147F6BE5AC70}" dt="2018-05-20T20:40:28.228" v="2" actId="20577"/>
          <ac:spMkLst>
            <pc:docMk/>
            <pc:sldMk cId="1642724578" sldId="268"/>
            <ac:spMk id="27" creationId="{C07009A2-19E4-46E5-B71B-F06BD3BA6F7E}"/>
          </ac:spMkLst>
        </pc:spChg>
      </pc:sldChg>
    </pc:docChg>
  </pc:docChgLst>
  <pc:docChgLst>
    <pc:chgData name="Guest User" providerId="Windows Live" clId="Web-{A9488814-7B66-40B4-BE0D-B5BE6C51A402}"/>
    <pc:docChg chg="addSld modSld">
      <pc:chgData name="Guest User" userId="" providerId="Windows Live" clId="Web-{A9488814-7B66-40B4-BE0D-B5BE6C51A402}" dt="2018-05-24T06:56:16.517" v="426" actId="20577"/>
      <pc:docMkLst>
        <pc:docMk/>
      </pc:docMkLst>
      <pc:sldChg chg="addSp delSp modSp">
        <pc:chgData name="Guest User" userId="" providerId="Windows Live" clId="Web-{A9488814-7B66-40B4-BE0D-B5BE6C51A402}" dt="2018-05-24T06:30:54.638" v="164" actId="20577"/>
        <pc:sldMkLst>
          <pc:docMk/>
          <pc:sldMk cId="1490940173" sldId="271"/>
        </pc:sldMkLst>
        <pc:spChg chg="del mod">
          <ac:chgData name="Guest User" userId="" providerId="Windows Live" clId="Web-{A9488814-7B66-40B4-BE0D-B5BE6C51A402}" dt="2018-05-24T06:20:25.442" v="74" actId="20577"/>
          <ac:spMkLst>
            <pc:docMk/>
            <pc:sldMk cId="1490940173" sldId="271"/>
            <ac:spMk id="2" creationId="{42761CFA-7F76-4015-B6B8-FF43FC2F0464}"/>
          </ac:spMkLst>
        </pc:spChg>
        <pc:spChg chg="mod">
          <ac:chgData name="Guest User" userId="" providerId="Windows Live" clId="Web-{A9488814-7B66-40B4-BE0D-B5BE6C51A402}" dt="2018-05-24T06:15:16.282" v="33" actId="1076"/>
          <ac:spMkLst>
            <pc:docMk/>
            <pc:sldMk cId="1490940173" sldId="271"/>
            <ac:spMk id="4" creationId="{12F1EA94-FFC7-443D-AED7-56B092F69A1F}"/>
          </ac:spMkLst>
        </pc:spChg>
        <pc:spChg chg="add mod">
          <ac:chgData name="Guest User" userId="" providerId="Windows Live" clId="Web-{A9488814-7B66-40B4-BE0D-B5BE6C51A402}" dt="2018-05-24T06:20:49.396" v="81" actId="14100"/>
          <ac:spMkLst>
            <pc:docMk/>
            <pc:sldMk cId="1490940173" sldId="271"/>
            <ac:spMk id="5" creationId="{B095CDF5-40EF-41F5-AD4B-4A8777825E89}"/>
          </ac:spMkLst>
        </pc:spChg>
        <pc:spChg chg="add del">
          <ac:chgData name="Guest User" userId="" providerId="Windows Live" clId="Web-{A9488814-7B66-40B4-BE0D-B5BE6C51A402}" dt="2018-05-24T06:29:08.808" v="130" actId="20577"/>
          <ac:spMkLst>
            <pc:docMk/>
            <pc:sldMk cId="1490940173" sldId="271"/>
            <ac:spMk id="6" creationId="{41802A53-8DA3-43EB-966B-B5C1A5E745CF}"/>
          </ac:spMkLst>
        </pc:spChg>
        <pc:spChg chg="add mod">
          <ac:chgData name="Guest User" userId="" providerId="Windows Live" clId="Web-{A9488814-7B66-40B4-BE0D-B5BE6C51A402}" dt="2018-05-24T06:29:41.387" v="136" actId="688"/>
          <ac:spMkLst>
            <pc:docMk/>
            <pc:sldMk cId="1490940173" sldId="271"/>
            <ac:spMk id="7" creationId="{41C0D25A-E3D2-44C6-8EA3-FA5320ED0245}"/>
          </ac:spMkLst>
        </pc:spChg>
        <pc:spChg chg="mod">
          <ac:chgData name="Guest User" userId="" providerId="Windows Live" clId="Web-{A9488814-7B66-40B4-BE0D-B5BE6C51A402}" dt="2018-05-24T06:15:26.610" v="35" actId="1076"/>
          <ac:spMkLst>
            <pc:docMk/>
            <pc:sldMk cId="1490940173" sldId="271"/>
            <ac:spMk id="8" creationId="{83E7E84A-712B-4B87-B9F2-D82A4165EDD5}"/>
          </ac:spMkLst>
        </pc:spChg>
        <pc:spChg chg="mod">
          <ac:chgData name="Guest User" userId="" providerId="Windows Live" clId="Web-{A9488814-7B66-40B4-BE0D-B5BE6C51A402}" dt="2018-05-24T06:21:42.724" v="90" actId="1076"/>
          <ac:spMkLst>
            <pc:docMk/>
            <pc:sldMk cId="1490940173" sldId="271"/>
            <ac:spMk id="22" creationId="{A4EC5030-BC03-48B2-B8B2-32765B599BAF}"/>
          </ac:spMkLst>
        </pc:spChg>
        <pc:spChg chg="del">
          <ac:chgData name="Guest User" userId="" providerId="Windows Live" clId="Web-{A9488814-7B66-40B4-BE0D-B5BE6C51A402}" dt="2018-05-24T06:30:54.638" v="164" actId="20577"/>
          <ac:spMkLst>
            <pc:docMk/>
            <pc:sldMk cId="1490940173" sldId="271"/>
            <ac:spMk id="23" creationId="{9867DC41-BF11-4FCB-ADC4-8187B089401E}"/>
          </ac:spMkLst>
        </pc:spChg>
        <pc:spChg chg="mod">
          <ac:chgData name="Guest User" userId="" providerId="Windows Live" clId="Web-{A9488814-7B66-40B4-BE0D-B5BE6C51A402}" dt="2018-05-24T06:28:03.261" v="118" actId="20577"/>
          <ac:spMkLst>
            <pc:docMk/>
            <pc:sldMk cId="1490940173" sldId="271"/>
            <ac:spMk id="26" creationId="{632A0F6F-AF88-4ECF-B50C-CD2198175FCA}"/>
          </ac:spMkLst>
        </pc:spChg>
        <pc:spChg chg="del">
          <ac:chgData name="Guest User" userId="" providerId="Windows Live" clId="Web-{A9488814-7B66-40B4-BE0D-B5BE6C51A402}" dt="2018-05-24T06:15:41.423" v="37" actId="20577"/>
          <ac:spMkLst>
            <pc:docMk/>
            <pc:sldMk cId="1490940173" sldId="271"/>
            <ac:spMk id="30" creationId="{9BBBCC39-6F77-4320-943C-CDB7C24E1910}"/>
          </ac:spMkLst>
        </pc:spChg>
        <pc:spChg chg="add del mod">
          <ac:chgData name="Guest User" userId="" providerId="Windows Live" clId="Web-{A9488814-7B66-40B4-BE0D-B5BE6C51A402}" dt="2018-05-24T06:22:29.413" v="97" actId="20577"/>
          <ac:spMkLst>
            <pc:docMk/>
            <pc:sldMk cId="1490940173" sldId="271"/>
            <ac:spMk id="31" creationId="{41F981D1-F6E0-4A6D-BE62-C0A8575621F8}"/>
          </ac:spMkLst>
        </pc:spChg>
        <pc:spChg chg="mod">
          <ac:chgData name="Guest User" userId="" providerId="Windows Live" clId="Web-{A9488814-7B66-40B4-BE0D-B5BE6C51A402}" dt="2018-05-24T06:13:41.750" v="27" actId="20577"/>
          <ac:spMkLst>
            <pc:docMk/>
            <pc:sldMk cId="1490940173" sldId="271"/>
            <ac:spMk id="32" creationId="{67C505F2-2C0C-4B1C-B189-157B9BB8F36C}"/>
          </ac:spMkLst>
        </pc:spChg>
        <pc:spChg chg="del">
          <ac:chgData name="Guest User" userId="" providerId="Windows Live" clId="Web-{A9488814-7B66-40B4-BE0D-B5BE6C51A402}" dt="2018-05-24T06:11:38.576" v="5" actId="20577"/>
          <ac:spMkLst>
            <pc:docMk/>
            <pc:sldMk cId="1490940173" sldId="271"/>
            <ac:spMk id="33" creationId="{C560C840-9E26-4C58-97A3-25F4AC2ECE1B}"/>
          </ac:spMkLst>
        </pc:spChg>
        <pc:spChg chg="add del mod">
          <ac:chgData name="Guest User" userId="" providerId="Windows Live" clId="Web-{A9488814-7B66-40B4-BE0D-B5BE6C51A402}" dt="2018-05-24T06:20:25.442" v="73" actId="20577"/>
          <ac:spMkLst>
            <pc:docMk/>
            <pc:sldMk cId="1490940173" sldId="271"/>
            <ac:spMk id="34" creationId="{A565C789-0D7B-415B-9DBB-F8269CEB44FB}"/>
          </ac:spMkLst>
        </pc:spChg>
        <pc:spChg chg="del">
          <ac:chgData name="Guest User" userId="" providerId="Windows Live" clId="Web-{A9488814-7B66-40B4-BE0D-B5BE6C51A402}" dt="2018-05-24T06:15:43.876" v="38" actId="20577"/>
          <ac:spMkLst>
            <pc:docMk/>
            <pc:sldMk cId="1490940173" sldId="271"/>
            <ac:spMk id="35" creationId="{BEA43003-BE89-4E19-804C-5BE85DA1E3BA}"/>
          </ac:spMkLst>
        </pc:spChg>
        <pc:spChg chg="mod">
          <ac:chgData name="Guest User" userId="" providerId="Windows Live" clId="Web-{A9488814-7B66-40B4-BE0D-B5BE6C51A402}" dt="2018-05-24T06:11:30.623" v="4" actId="1076"/>
          <ac:spMkLst>
            <pc:docMk/>
            <pc:sldMk cId="1490940173" sldId="271"/>
            <ac:spMk id="36" creationId="{33078106-AE45-416C-A37A-29DBB1C6D12F}"/>
          </ac:spMkLst>
        </pc:spChg>
        <pc:spChg chg="add del mod">
          <ac:chgData name="Guest User" userId="" providerId="Windows Live" clId="Web-{A9488814-7B66-40B4-BE0D-B5BE6C51A402}" dt="2018-05-24T06:20:25.442" v="72" actId="20577"/>
          <ac:spMkLst>
            <pc:docMk/>
            <pc:sldMk cId="1490940173" sldId="271"/>
            <ac:spMk id="37" creationId="{B37AA1B1-6A29-40E2-B694-D653A2AF9CE1}"/>
          </ac:spMkLst>
        </pc:spChg>
        <pc:spChg chg="add mod">
          <ac:chgData name="Guest User" userId="" providerId="Windows Live" clId="Web-{A9488814-7B66-40B4-BE0D-B5BE6C51A402}" dt="2018-05-24T06:21:02.583" v="84" actId="1076"/>
          <ac:spMkLst>
            <pc:docMk/>
            <pc:sldMk cId="1490940173" sldId="271"/>
            <ac:spMk id="39" creationId="{8DB95E7D-4C05-4F7A-9EFF-C1B352F1A2DE}"/>
          </ac:spMkLst>
        </pc:spChg>
        <pc:spChg chg="add del mod">
          <ac:chgData name="Guest User" userId="" providerId="Windows Live" clId="Web-{A9488814-7B66-40B4-BE0D-B5BE6C51A402}" dt="2018-05-24T06:21:09.240" v="85" actId="20577"/>
          <ac:spMkLst>
            <pc:docMk/>
            <pc:sldMk cId="1490940173" sldId="271"/>
            <ac:spMk id="40" creationId="{BE2A825F-0AA4-4DB1-9538-BB8C82FE4119}"/>
          </ac:spMkLst>
        </pc:spChg>
        <pc:spChg chg="add mod">
          <ac:chgData name="Guest User" userId="" providerId="Windows Live" clId="Web-{A9488814-7B66-40B4-BE0D-B5BE6C51A402}" dt="2018-05-24T06:28:51.464" v="128" actId="1076"/>
          <ac:spMkLst>
            <pc:docMk/>
            <pc:sldMk cId="1490940173" sldId="271"/>
            <ac:spMk id="41" creationId="{23032F3F-F401-4FC9-A972-35346B3A86B8}"/>
          </ac:spMkLst>
        </pc:spChg>
        <pc:spChg chg="add mod">
          <ac:chgData name="Guest User" userId="" providerId="Windows Live" clId="Web-{A9488814-7B66-40B4-BE0D-B5BE6C51A402}" dt="2018-05-24T06:22:02.303" v="92" actId="14100"/>
          <ac:spMkLst>
            <pc:docMk/>
            <pc:sldMk cId="1490940173" sldId="271"/>
            <ac:spMk id="42" creationId="{F5DF37D6-F813-4146-A838-4D0DD1B3A78C}"/>
          </ac:spMkLst>
        </pc:spChg>
        <pc:spChg chg="add mod">
          <ac:chgData name="Guest User" userId="" providerId="Windows Live" clId="Web-{A9488814-7B66-40B4-BE0D-B5BE6C51A402}" dt="2018-05-24T06:25:52.853" v="115" actId="14100"/>
          <ac:spMkLst>
            <pc:docMk/>
            <pc:sldMk cId="1490940173" sldId="271"/>
            <ac:spMk id="43" creationId="{239F5357-5D4A-4514-AF34-6E084F64EACD}"/>
          </ac:spMkLst>
        </pc:spChg>
        <pc:spChg chg="add mod">
          <ac:chgData name="Guest User" userId="" providerId="Windows Live" clId="Web-{A9488814-7B66-40B4-BE0D-B5BE6C51A402}" dt="2018-05-24T06:23:53.226" v="106" actId="14100"/>
          <ac:spMkLst>
            <pc:docMk/>
            <pc:sldMk cId="1490940173" sldId="271"/>
            <ac:spMk id="44" creationId="{7FDE96FE-0590-4F26-9CF4-AE31DDA16E12}"/>
          </ac:spMkLst>
        </pc:spChg>
        <pc:spChg chg="add mod">
          <ac:chgData name="Guest User" userId="" providerId="Windows Live" clId="Web-{A9488814-7B66-40B4-BE0D-B5BE6C51A402}" dt="2018-05-24T06:28:45.917" v="127" actId="1076"/>
          <ac:spMkLst>
            <pc:docMk/>
            <pc:sldMk cId="1490940173" sldId="271"/>
            <ac:spMk id="45" creationId="{117CC45C-49A2-43D7-AA25-B24FE9B036E4}"/>
          </ac:spMkLst>
        </pc:spChg>
        <pc:spChg chg="add mod">
          <ac:chgData name="Guest User" userId="" providerId="Windows Live" clId="Web-{A9488814-7B66-40B4-BE0D-B5BE6C51A402}" dt="2018-05-24T06:28:41.589" v="126" actId="688"/>
          <ac:spMkLst>
            <pc:docMk/>
            <pc:sldMk cId="1490940173" sldId="271"/>
            <ac:spMk id="46" creationId="{B12B1206-8040-4C90-A1AF-D29DFB7C4D3B}"/>
          </ac:spMkLst>
        </pc:spChg>
        <pc:spChg chg="add del">
          <ac:chgData name="Guest User" userId="" providerId="Windows Live" clId="Web-{A9488814-7B66-40B4-BE0D-B5BE6C51A402}" dt="2018-05-24T06:29:50.543" v="138" actId="20577"/>
          <ac:spMkLst>
            <pc:docMk/>
            <pc:sldMk cId="1490940173" sldId="271"/>
            <ac:spMk id="47" creationId="{05911AEB-3157-40BE-95E1-ED5F8C5DF01A}"/>
          </ac:spMkLst>
        </pc:spChg>
        <pc:spChg chg="add mod">
          <ac:chgData name="Guest User" userId="" providerId="Windows Live" clId="Web-{A9488814-7B66-40B4-BE0D-B5BE6C51A402}" dt="2018-05-24T06:30:26.434" v="163" actId="1076"/>
          <ac:spMkLst>
            <pc:docMk/>
            <pc:sldMk cId="1490940173" sldId="271"/>
            <ac:spMk id="48" creationId="{29691502-6BAE-48C3-B77B-BA2366398B17}"/>
          </ac:spMkLst>
        </pc:spChg>
      </pc:sldChg>
      <pc:sldChg chg="delSp modSp add replId">
        <pc:chgData name="Guest User" userId="" providerId="Windows Live" clId="Web-{A9488814-7B66-40B4-BE0D-B5BE6C51A402}" dt="2018-05-24T06:51:14.435" v="360" actId="20577"/>
        <pc:sldMkLst>
          <pc:docMk/>
          <pc:sldMk cId="305634654" sldId="272"/>
        </pc:sldMkLst>
        <pc:spChg chg="mod">
          <ac:chgData name="Guest User" userId="" providerId="Windows Live" clId="Web-{A9488814-7B66-40B4-BE0D-B5BE6C51A402}" dt="2018-05-24T06:51:14.435" v="360" actId="20577"/>
          <ac:spMkLst>
            <pc:docMk/>
            <pc:sldMk cId="305634654" sldId="272"/>
            <ac:spMk id="11" creationId="{22E089B5-2594-4878-9041-EB9707BDD63A}"/>
          </ac:spMkLst>
        </pc:spChg>
        <pc:spChg chg="del">
          <ac:chgData name="Guest User" userId="" providerId="Windows Live" clId="Web-{A9488814-7B66-40B4-BE0D-B5BE6C51A402}" dt="2018-05-24T06:43:18.007" v="321" actId="20577"/>
          <ac:spMkLst>
            <pc:docMk/>
            <pc:sldMk cId="305634654" sldId="272"/>
            <ac:spMk id="21" creationId="{A40532D3-74A3-4E83-B861-C6BE40A97C03}"/>
          </ac:spMkLst>
        </pc:spChg>
        <pc:spChg chg="mod">
          <ac:chgData name="Guest User" userId="" providerId="Windows Live" clId="Web-{A9488814-7B66-40B4-BE0D-B5BE6C51A402}" dt="2018-05-24T06:43:13.803" v="320" actId="20577"/>
          <ac:spMkLst>
            <pc:docMk/>
            <pc:sldMk cId="305634654" sldId="272"/>
            <ac:spMk id="26" creationId="{632A0F6F-AF88-4ECF-B50C-CD2198175FCA}"/>
          </ac:spMkLst>
        </pc:spChg>
        <pc:spChg chg="mod">
          <ac:chgData name="Guest User" userId="" providerId="Windows Live" clId="Web-{A9488814-7B66-40B4-BE0D-B5BE6C51A402}" dt="2018-05-24T06:31:40.279" v="178" actId="20577"/>
          <ac:spMkLst>
            <pc:docMk/>
            <pc:sldMk cId="305634654" sldId="272"/>
            <ac:spMk id="27" creationId="{C07009A2-19E4-46E5-B71B-F06BD3BA6F7E}"/>
          </ac:spMkLst>
        </pc:spChg>
        <pc:spChg chg="mod">
          <ac:chgData name="Guest User" userId="" providerId="Windows Live" clId="Web-{A9488814-7B66-40B4-BE0D-B5BE6C51A402}" dt="2018-05-24T06:43:33.601" v="323" actId="1076"/>
          <ac:spMkLst>
            <pc:docMk/>
            <pc:sldMk cId="305634654" sldId="272"/>
            <ac:spMk id="29" creationId="{97FA2FD7-1E0D-469E-8802-7ECF3871C1A1}"/>
          </ac:spMkLst>
        </pc:spChg>
        <pc:spChg chg="mod">
          <ac:chgData name="Guest User" userId="" providerId="Windows Live" clId="Web-{A9488814-7B66-40B4-BE0D-B5BE6C51A402}" dt="2018-05-24T06:43:38.632" v="324" actId="1076"/>
          <ac:spMkLst>
            <pc:docMk/>
            <pc:sldMk cId="305634654" sldId="272"/>
            <ac:spMk id="32" creationId="{67C505F2-2C0C-4B1C-B189-157B9BB8F36C}"/>
          </ac:spMkLst>
        </pc:spChg>
        <pc:spChg chg="del mod">
          <ac:chgData name="Guest User" userId="" providerId="Windows Live" clId="Web-{A9488814-7B66-40B4-BE0D-B5BE6C51A402}" dt="2018-05-24T06:44:07.523" v="328" actId="20577"/>
          <ac:spMkLst>
            <pc:docMk/>
            <pc:sldMk cId="305634654" sldId="272"/>
            <ac:spMk id="36" creationId="{33078106-AE45-416C-A37A-29DBB1C6D12F}"/>
          </ac:spMkLst>
        </pc:spChg>
        <pc:spChg chg="del mod">
          <ac:chgData name="Guest User" userId="" providerId="Windows Live" clId="Web-{A9488814-7B66-40B4-BE0D-B5BE6C51A402}" dt="2018-05-24T06:44:07.523" v="327" actId="20577"/>
          <ac:spMkLst>
            <pc:docMk/>
            <pc:sldMk cId="305634654" sldId="272"/>
            <ac:spMk id="38" creationId="{3D423C58-E483-41D4-B084-38CCE4EAE538}"/>
          </ac:spMkLst>
        </pc:spChg>
        <pc:spChg chg="del">
          <ac:chgData name="Guest User" userId="" providerId="Windows Live" clId="Web-{A9488814-7B66-40B4-BE0D-B5BE6C51A402}" dt="2018-05-24T06:43:20.491" v="322" actId="20577"/>
          <ac:spMkLst>
            <pc:docMk/>
            <pc:sldMk cId="305634654" sldId="272"/>
            <ac:spMk id="44" creationId="{7FDE96FE-0590-4F26-9CF4-AE31DDA16E12}"/>
          </ac:spMkLst>
        </pc:spChg>
      </pc:sldChg>
      <pc:sldChg chg="addSp delSp modSp add replId">
        <pc:chgData name="Guest User" userId="" providerId="Windows Live" clId="Web-{A9488814-7B66-40B4-BE0D-B5BE6C51A402}" dt="2018-05-24T06:56:16.517" v="425" actId="20577"/>
        <pc:sldMkLst>
          <pc:docMk/>
          <pc:sldMk cId="3446143226" sldId="273"/>
        </pc:sldMkLst>
        <pc:spChg chg="add">
          <ac:chgData name="Guest User" userId="" providerId="Windows Live" clId="Web-{A9488814-7B66-40B4-BE0D-B5BE6C51A402}" dt="2018-05-24T06:53:32.061" v="409" actId="20577"/>
          <ac:spMkLst>
            <pc:docMk/>
            <pc:sldMk cId="3446143226" sldId="273"/>
            <ac:spMk id="2" creationId="{4249D5BF-78B5-4662-8A80-61FF033E60F8}"/>
          </ac:spMkLst>
        </pc:spChg>
        <pc:spChg chg="del">
          <ac:chgData name="Guest User" userId="" providerId="Windows Live" clId="Web-{A9488814-7B66-40B4-BE0D-B5BE6C51A402}" dt="2018-05-24T06:52:02.748" v="378" actId="20577"/>
          <ac:spMkLst>
            <pc:docMk/>
            <pc:sldMk cId="3446143226" sldId="273"/>
            <ac:spMk id="11" creationId="{22E089B5-2594-4878-9041-EB9707BDD63A}"/>
          </ac:spMkLst>
        </pc:spChg>
        <pc:spChg chg="del">
          <ac:chgData name="Guest User" userId="" providerId="Windows Live" clId="Web-{A9488814-7B66-40B4-BE0D-B5BE6C51A402}" dt="2018-05-24T06:52:29.139" v="389" actId="20577"/>
          <ac:spMkLst>
            <pc:docMk/>
            <pc:sldMk cId="3446143226" sldId="273"/>
            <ac:spMk id="14" creationId="{FA2A1B93-30CC-4163-96AB-3C7A179639D8}"/>
          </ac:spMkLst>
        </pc:spChg>
        <pc:spChg chg="del">
          <ac:chgData name="Guest User" userId="" providerId="Windows Live" clId="Web-{A9488814-7B66-40B4-BE0D-B5BE6C51A402}" dt="2018-05-24T06:52:27.920" v="388" actId="20577"/>
          <ac:spMkLst>
            <pc:docMk/>
            <pc:sldMk cId="3446143226" sldId="273"/>
            <ac:spMk id="17" creationId="{193BF5A6-4885-43B4-96A5-0201F463DE00}"/>
          </ac:spMkLst>
        </pc:spChg>
        <pc:spChg chg="del">
          <ac:chgData name="Guest User" userId="" providerId="Windows Live" clId="Web-{A9488814-7B66-40B4-BE0D-B5BE6C51A402}" dt="2018-05-24T06:52:11.138" v="379" actId="20577"/>
          <ac:spMkLst>
            <pc:docMk/>
            <pc:sldMk cId="3446143226" sldId="273"/>
            <ac:spMk id="21" creationId="{A40532D3-74A3-4E83-B861-C6BE40A97C03}"/>
          </ac:spMkLst>
        </pc:spChg>
        <pc:spChg chg="del mod">
          <ac:chgData name="Guest User" userId="" providerId="Windows Live" clId="Web-{A9488814-7B66-40B4-BE0D-B5BE6C51A402}" dt="2018-05-24T06:52:37.717" v="392" actId="20577"/>
          <ac:spMkLst>
            <pc:docMk/>
            <pc:sldMk cId="3446143226" sldId="273"/>
            <ac:spMk id="26" creationId="{632A0F6F-AF88-4ECF-B50C-CD2198175FCA}"/>
          </ac:spMkLst>
        </pc:spChg>
        <pc:spChg chg="mod">
          <ac:chgData name="Guest User" userId="" providerId="Windows Live" clId="Web-{A9488814-7B66-40B4-BE0D-B5BE6C51A402}" dt="2018-05-24T06:53:20.405" v="408" actId="20577"/>
          <ac:spMkLst>
            <pc:docMk/>
            <pc:sldMk cId="3446143226" sldId="273"/>
            <ac:spMk id="27" creationId="{C07009A2-19E4-46E5-B71B-F06BD3BA6F7E}"/>
          </ac:spMkLst>
        </pc:spChg>
        <pc:spChg chg="del">
          <ac:chgData name="Guest User" userId="" providerId="Windows Live" clId="Web-{A9488814-7B66-40B4-BE0D-B5BE6C51A402}" dt="2018-05-24T06:52:39.592" v="393" actId="20577"/>
          <ac:spMkLst>
            <pc:docMk/>
            <pc:sldMk cId="3446143226" sldId="273"/>
            <ac:spMk id="28" creationId="{5E56E62D-51BB-4D09-9E44-F2CE324A0200}"/>
          </ac:spMkLst>
        </pc:spChg>
        <pc:spChg chg="del">
          <ac:chgData name="Guest User" userId="" providerId="Windows Live" clId="Web-{A9488814-7B66-40B4-BE0D-B5BE6C51A402}" dt="2018-05-24T06:52:26.670" v="387" actId="20577"/>
          <ac:spMkLst>
            <pc:docMk/>
            <pc:sldMk cId="3446143226" sldId="273"/>
            <ac:spMk id="29" creationId="{97FA2FD7-1E0D-469E-8802-7ECF3871C1A1}"/>
          </ac:spMkLst>
        </pc:spChg>
        <pc:spChg chg="del mod">
          <ac:chgData name="Guest User" userId="" providerId="Windows Live" clId="Web-{A9488814-7B66-40B4-BE0D-B5BE6C51A402}" dt="2018-05-24T06:52:24.764" v="386" actId="20577"/>
          <ac:spMkLst>
            <pc:docMk/>
            <pc:sldMk cId="3446143226" sldId="273"/>
            <ac:spMk id="32" creationId="{67C505F2-2C0C-4B1C-B189-157B9BB8F36C}"/>
          </ac:spMkLst>
        </pc:spChg>
        <pc:spChg chg="add mod">
          <ac:chgData name="Guest User" userId="" providerId="Windows Live" clId="Web-{A9488814-7B66-40B4-BE0D-B5BE6C51A402}" dt="2018-05-24T06:56:16.517" v="425" actId="20577"/>
          <ac:spMkLst>
            <pc:docMk/>
            <pc:sldMk cId="3446143226" sldId="273"/>
            <ac:spMk id="33" creationId="{A6015057-1B1C-4C8E-80D7-5176493DDAFC}"/>
          </ac:spMkLst>
        </pc:spChg>
        <pc:spChg chg="del">
          <ac:chgData name="Guest User" userId="" providerId="Windows Live" clId="Web-{A9488814-7B66-40B4-BE0D-B5BE6C51A402}" dt="2018-05-24T06:52:21.232" v="381" actId="20577"/>
          <ac:spMkLst>
            <pc:docMk/>
            <pc:sldMk cId="3446143226" sldId="273"/>
            <ac:spMk id="36" creationId="{33078106-AE45-416C-A37A-29DBB1C6D12F}"/>
          </ac:spMkLst>
        </pc:spChg>
        <pc:spChg chg="del">
          <ac:chgData name="Guest User" userId="" providerId="Windows Live" clId="Web-{A9488814-7B66-40B4-BE0D-B5BE6C51A402}" dt="2018-05-24T06:52:22.467" v="382" actId="20577"/>
          <ac:spMkLst>
            <pc:docMk/>
            <pc:sldMk cId="3446143226" sldId="273"/>
            <ac:spMk id="38" creationId="{3D423C58-E483-41D4-B084-38CCE4EAE538}"/>
          </ac:spMkLst>
        </pc:spChg>
        <pc:spChg chg="del">
          <ac:chgData name="Guest User" userId="" providerId="Windows Live" clId="Web-{A9488814-7B66-40B4-BE0D-B5BE6C51A402}" dt="2018-05-24T06:52:18.670" v="380" actId="20577"/>
          <ac:spMkLst>
            <pc:docMk/>
            <pc:sldMk cId="3446143226" sldId="273"/>
            <ac:spMk id="44" creationId="{7FDE96FE-0590-4F26-9CF4-AE31DDA16E12}"/>
          </ac:spMkLst>
        </pc:spChg>
      </pc:sldChg>
    </pc:docChg>
  </pc:docChgLst>
  <pc:docChgLst>
    <pc:chgData name="Guest User" providerId="Windows Live" clId="Web-{E993076E-31AF-4565-BFAC-C044C92AA9A6}"/>
    <pc:docChg chg="modSld">
      <pc:chgData name="Guest User" userId="" providerId="Windows Live" clId="Web-{E993076E-31AF-4565-BFAC-C044C92AA9A6}" dt="2018-05-31T07:41:55.382" v="417" actId="20577"/>
      <pc:docMkLst>
        <pc:docMk/>
      </pc:docMkLst>
      <pc:sldChg chg="modSp">
        <pc:chgData name="Guest User" userId="" providerId="Windows Live" clId="Web-{E993076E-31AF-4565-BFAC-C044C92AA9A6}" dt="2018-05-31T07:41:55.382" v="417" actId="20577"/>
        <pc:sldMkLst>
          <pc:docMk/>
          <pc:sldMk cId="2708433708" sldId="276"/>
        </pc:sldMkLst>
        <pc:spChg chg="mod">
          <ac:chgData name="Guest User" userId="" providerId="Windows Live" clId="Web-{E993076E-31AF-4565-BFAC-C044C92AA9A6}" dt="2018-05-31T07:36:59.532" v="340" actId="1076"/>
          <ac:spMkLst>
            <pc:docMk/>
            <pc:sldMk cId="2708433708" sldId="276"/>
            <ac:spMk id="2" creationId="{EEEC9101-F320-463C-9E69-9B99E73C60DC}"/>
          </ac:spMkLst>
        </pc:spChg>
        <pc:spChg chg="mod">
          <ac:chgData name="Guest User" userId="" providerId="Windows Live" clId="Web-{E993076E-31AF-4565-BFAC-C044C92AA9A6}" dt="2018-05-31T07:37:05.079" v="341" actId="1076"/>
          <ac:spMkLst>
            <pc:docMk/>
            <pc:sldMk cId="2708433708" sldId="276"/>
            <ac:spMk id="4" creationId="{E361E404-3FEB-4C27-AE19-935F51A050B0}"/>
          </ac:spMkLst>
        </pc:spChg>
        <pc:spChg chg="mod">
          <ac:chgData name="Guest User" userId="" providerId="Windows Live" clId="Web-{E993076E-31AF-4565-BFAC-C044C92AA9A6}" dt="2018-05-31T06:48:48.758" v="10" actId="20577"/>
          <ac:spMkLst>
            <pc:docMk/>
            <pc:sldMk cId="2708433708" sldId="276"/>
            <ac:spMk id="11" creationId="{22E089B5-2594-4878-9041-EB9707BDD63A}"/>
          </ac:spMkLst>
        </pc:spChg>
        <pc:spChg chg="mod">
          <ac:chgData name="Guest User" userId="" providerId="Windows Live" clId="Web-{E993076E-31AF-4565-BFAC-C044C92AA9A6}" dt="2018-05-31T07:41:46.210" v="409" actId="20577"/>
          <ac:spMkLst>
            <pc:docMk/>
            <pc:sldMk cId="2708433708" sldId="276"/>
            <ac:spMk id="15" creationId="{A7A3AAAA-99A9-4A35-A081-BAF0445E9714}"/>
          </ac:spMkLst>
        </pc:spChg>
        <pc:spChg chg="mod">
          <ac:chgData name="Guest User" userId="" providerId="Windows Live" clId="Web-{E993076E-31AF-4565-BFAC-C044C92AA9A6}" dt="2018-05-31T07:38:16.721" v="374" actId="14100"/>
          <ac:spMkLst>
            <pc:docMk/>
            <pc:sldMk cId="2708433708" sldId="276"/>
            <ac:spMk id="19" creationId="{5C2E024B-5D66-43C6-80CD-768BB85FD637}"/>
          </ac:spMkLst>
        </pc:spChg>
        <pc:spChg chg="mod">
          <ac:chgData name="Guest User" userId="" providerId="Windows Live" clId="Web-{E993076E-31AF-4565-BFAC-C044C92AA9A6}" dt="2018-05-31T07:40:19.958" v="396" actId="20577"/>
          <ac:spMkLst>
            <pc:docMk/>
            <pc:sldMk cId="2708433708" sldId="276"/>
            <ac:spMk id="20" creationId="{6A948067-3681-4D51-9744-1FA8D9F0D55A}"/>
          </ac:spMkLst>
        </pc:spChg>
        <pc:spChg chg="mod">
          <ac:chgData name="Guest User" userId="" providerId="Windows Live" clId="Web-{E993076E-31AF-4565-BFAC-C044C92AA9A6}" dt="2018-05-31T07:40:02.333" v="391" actId="14100"/>
          <ac:spMkLst>
            <pc:docMk/>
            <pc:sldMk cId="2708433708" sldId="276"/>
            <ac:spMk id="22" creationId="{847EA826-156D-4B1A-B646-F3562753D44A}"/>
          </ac:spMkLst>
        </pc:spChg>
        <pc:spChg chg="mod">
          <ac:chgData name="Guest User" userId="" providerId="Windows Live" clId="Web-{E993076E-31AF-4565-BFAC-C044C92AA9A6}" dt="2018-05-31T07:41:55.382" v="417" actId="20577"/>
          <ac:spMkLst>
            <pc:docMk/>
            <pc:sldMk cId="2708433708" sldId="276"/>
            <ac:spMk id="23" creationId="{0E222254-9D2E-4A09-946A-30D27D099E80}"/>
          </ac:spMkLst>
        </pc:spChg>
        <pc:spChg chg="mod">
          <ac:chgData name="Guest User" userId="" providerId="Windows Live" clId="Web-{E993076E-31AF-4565-BFAC-C044C92AA9A6}" dt="2018-05-31T07:35:08.390" v="308" actId="20577"/>
          <ac:spMkLst>
            <pc:docMk/>
            <pc:sldMk cId="2708433708" sldId="276"/>
            <ac:spMk id="25" creationId="{97BBF8C3-8067-40E3-A4F6-9B5AA4AC75A2}"/>
          </ac:spMkLst>
        </pc:spChg>
      </pc:sldChg>
    </pc:docChg>
  </pc:docChgLst>
  <pc:docChgLst>
    <pc:chgData name="Guest User" providerId="Windows Live" clId="Web-{C62ADD9A-2F17-4671-A084-BD0B554208FC}"/>
    <pc:docChg chg="modSld">
      <pc:chgData name="Guest User" userId="" providerId="Windows Live" clId="Web-{C62ADD9A-2F17-4671-A084-BD0B554208FC}" dt="2018-06-06T12:43:31.624" v="1010" actId="20577"/>
      <pc:docMkLst>
        <pc:docMk/>
      </pc:docMkLst>
      <pc:sldChg chg="addSp delSp modSp">
        <pc:chgData name="Guest User" userId="" providerId="Windows Live" clId="Web-{C62ADD9A-2F17-4671-A084-BD0B554208FC}" dt="2018-06-06T12:43:30.890" v="1008" actId="20577"/>
        <pc:sldMkLst>
          <pc:docMk/>
          <pc:sldMk cId="2426901548" sldId="277"/>
        </pc:sldMkLst>
        <pc:spChg chg="add mod">
          <ac:chgData name="Guest User" userId="" providerId="Windows Live" clId="Web-{C62ADD9A-2F17-4671-A084-BD0B554208FC}" dt="2018-06-06T12:36:16.124" v="918" actId="20577"/>
          <ac:spMkLst>
            <pc:docMk/>
            <pc:sldMk cId="2426901548" sldId="277"/>
            <ac:spMk id="2" creationId="{EB737E9A-EDBB-4438-AE2B-55FB7BFB4A6D}"/>
          </ac:spMkLst>
        </pc:spChg>
        <pc:spChg chg="add mod">
          <ac:chgData name="Guest User" userId="" providerId="Windows Live" clId="Web-{C62ADD9A-2F17-4671-A084-BD0B554208FC}" dt="2018-06-06T12:40:22.359" v="967" actId="688"/>
          <ac:spMkLst>
            <pc:docMk/>
            <pc:sldMk cId="2426901548" sldId="277"/>
            <ac:spMk id="3" creationId="{9CB01DC3-E434-43BF-B496-3C127ADD1F82}"/>
          </ac:spMkLst>
        </pc:spChg>
        <pc:spChg chg="add mod">
          <ac:chgData name="Guest User" userId="" providerId="Windows Live" clId="Web-{C62ADD9A-2F17-4671-A084-BD0B554208FC}" dt="2018-06-06T12:39:20.093" v="961" actId="20577"/>
          <ac:spMkLst>
            <pc:docMk/>
            <pc:sldMk cId="2426901548" sldId="277"/>
            <ac:spMk id="10" creationId="{8BFA0DB9-EBEC-48BB-BA73-9AA81A5C0A83}"/>
          </ac:spMkLst>
        </pc:spChg>
        <pc:spChg chg="mod">
          <ac:chgData name="Guest User" userId="" providerId="Windows Live" clId="Web-{C62ADD9A-2F17-4671-A084-BD0B554208FC}" dt="2018-06-06T12:31:32.904" v="843" actId="20577"/>
          <ac:spMkLst>
            <pc:docMk/>
            <pc:sldMk cId="2426901548" sldId="277"/>
            <ac:spMk id="11" creationId="{22E089B5-2594-4878-9041-EB9707BDD63A}"/>
          </ac:spMkLst>
        </pc:spChg>
        <pc:spChg chg="mod">
          <ac:chgData name="Guest User" userId="" providerId="Windows Live" clId="Web-{C62ADD9A-2F17-4671-A084-BD0B554208FC}" dt="2018-06-06T12:39:05.937" v="957" actId="20577"/>
          <ac:spMkLst>
            <pc:docMk/>
            <pc:sldMk cId="2426901548" sldId="277"/>
            <ac:spMk id="12" creationId="{5BEF9884-CEED-49F6-94B5-4A3536699ECD}"/>
          </ac:spMkLst>
        </pc:spChg>
        <pc:spChg chg="add mod">
          <ac:chgData name="Guest User" userId="" providerId="Windows Live" clId="Web-{C62ADD9A-2F17-4671-A084-BD0B554208FC}" dt="2018-06-06T12:28:29.498" v="803" actId="14100"/>
          <ac:spMkLst>
            <pc:docMk/>
            <pc:sldMk cId="2426901548" sldId="277"/>
            <ac:spMk id="13" creationId="{D3C9A52C-D1B7-492C-AAF7-3A25A063436C}"/>
          </ac:spMkLst>
        </pc:spChg>
        <pc:spChg chg="add mod">
          <ac:chgData name="Guest User" userId="" providerId="Windows Live" clId="Web-{C62ADD9A-2F17-4671-A084-BD0B554208FC}" dt="2018-06-06T12:28:56.435" v="808" actId="20577"/>
          <ac:spMkLst>
            <pc:docMk/>
            <pc:sldMk cId="2426901548" sldId="277"/>
            <ac:spMk id="14" creationId="{12F4A294-EC80-442E-A253-6F3745F54E39}"/>
          </ac:spMkLst>
        </pc:spChg>
        <pc:spChg chg="add mod">
          <ac:chgData name="Guest User" userId="" providerId="Windows Live" clId="Web-{C62ADD9A-2F17-4671-A084-BD0B554208FC}" dt="2018-06-06T12:43:24.953" v="1005" actId="20577"/>
          <ac:spMkLst>
            <pc:docMk/>
            <pc:sldMk cId="2426901548" sldId="277"/>
            <ac:spMk id="15" creationId="{E74333A7-151C-40BD-8DDB-C90DE754C893}"/>
          </ac:spMkLst>
        </pc:spChg>
        <pc:spChg chg="add mod">
          <ac:chgData name="Guest User" userId="" providerId="Windows Live" clId="Web-{C62ADD9A-2F17-4671-A084-BD0B554208FC}" dt="2018-06-06T12:43:30.890" v="1008" actId="20577"/>
          <ac:spMkLst>
            <pc:docMk/>
            <pc:sldMk cId="2426901548" sldId="277"/>
            <ac:spMk id="17" creationId="{E45FFFD1-FC6D-4744-AA57-6ADAE78550C9}"/>
          </ac:spMkLst>
        </pc:spChg>
        <pc:spChg chg="mod">
          <ac:chgData name="Guest User" userId="" providerId="Windows Live" clId="Web-{C62ADD9A-2F17-4671-A084-BD0B554208FC}" dt="2018-06-06T12:42:30.640" v="1002" actId="20577"/>
          <ac:spMkLst>
            <pc:docMk/>
            <pc:sldMk cId="2426901548" sldId="277"/>
            <ac:spMk id="19" creationId="{5C2E024B-5D66-43C6-80CD-768BB85FD637}"/>
          </ac:spMkLst>
        </pc:spChg>
        <pc:spChg chg="del mod">
          <ac:chgData name="Guest User" userId="" providerId="Windows Live" clId="Web-{C62ADD9A-2F17-4671-A084-BD0B554208FC}" dt="2018-06-06T12:39:26.687" v="962" actId="20577"/>
          <ac:spMkLst>
            <pc:docMk/>
            <pc:sldMk cId="2426901548" sldId="277"/>
            <ac:spMk id="20" creationId="{6A948067-3681-4D51-9744-1FA8D9F0D55A}"/>
          </ac:spMkLst>
        </pc:spChg>
        <pc:spChg chg="add mod">
          <ac:chgData name="Guest User" userId="" providerId="Windows Live" clId="Web-{C62ADD9A-2F17-4671-A084-BD0B554208FC}" dt="2018-06-06T12:41:22.515" v="977" actId="1076"/>
          <ac:spMkLst>
            <pc:docMk/>
            <pc:sldMk cId="2426901548" sldId="277"/>
            <ac:spMk id="21" creationId="{EAE3B6F7-FE2D-4C4C-8898-7F9058DABD0F}"/>
          </ac:spMkLst>
        </pc:spChg>
        <pc:spChg chg="mod">
          <ac:chgData name="Guest User" userId="" providerId="Windows Live" clId="Web-{C62ADD9A-2F17-4671-A084-BD0B554208FC}" dt="2018-06-06T12:29:50.029" v="824" actId="20577"/>
          <ac:spMkLst>
            <pc:docMk/>
            <pc:sldMk cId="2426901548" sldId="277"/>
            <ac:spMk id="22" creationId="{847EA826-156D-4B1A-B646-F3562753D44A}"/>
          </ac:spMkLst>
        </pc:spChg>
        <pc:spChg chg="del">
          <ac:chgData name="Guest User" userId="" providerId="Windows Live" clId="Web-{C62ADD9A-2F17-4671-A084-BD0B554208FC}" dt="2018-06-06T12:05:01.682" v="500" actId="20577"/>
          <ac:spMkLst>
            <pc:docMk/>
            <pc:sldMk cId="2426901548" sldId="277"/>
            <ac:spMk id="25" creationId="{97BBF8C3-8067-40E3-A4F6-9B5AA4AC75A2}"/>
          </ac:spMkLst>
        </pc:spChg>
      </pc:sldChg>
    </pc:docChg>
  </pc:docChgLst>
  <pc:docChgLst>
    <pc:chgData name="somebody nobody" userId="0a7f4b1809e3bcd8" providerId="Windows Live" clId="Web-{B19A1AC2-07B1-4636-B621-16E50C04457A}"/>
    <pc:docChg chg="addSld modSld">
      <pc:chgData name="somebody nobody" userId="0a7f4b1809e3bcd8" providerId="Windows Live" clId="Web-{B19A1AC2-07B1-4636-B621-16E50C04457A}" dt="2018-06-13T05:16:54.402" v="496" actId="20577"/>
      <pc:docMkLst>
        <pc:docMk/>
      </pc:docMkLst>
      <pc:sldChg chg="addSp modSp">
        <pc:chgData name="somebody nobody" userId="0a7f4b1809e3bcd8" providerId="Windows Live" clId="Web-{B19A1AC2-07B1-4636-B621-16E50C04457A}" dt="2018-06-13T04:15:42.292" v="17" actId="1076"/>
        <pc:sldMkLst>
          <pc:docMk/>
          <pc:sldMk cId="1745499023" sldId="269"/>
        </pc:sldMkLst>
        <pc:spChg chg="mod">
          <ac:chgData name="somebody nobody" userId="0a7f4b1809e3bcd8" providerId="Windows Live" clId="Web-{B19A1AC2-07B1-4636-B621-16E50C04457A}" dt="2018-06-13T04:13:36.011" v="1" actId="1076"/>
          <ac:spMkLst>
            <pc:docMk/>
            <pc:sldMk cId="1745499023" sldId="269"/>
            <ac:spMk id="17" creationId="{0AF7F579-0011-48DA-89B8-CFD96DD0E5D9}"/>
          </ac:spMkLst>
        </pc:spChg>
        <pc:spChg chg="mod">
          <ac:chgData name="somebody nobody" userId="0a7f4b1809e3bcd8" providerId="Windows Live" clId="Web-{B19A1AC2-07B1-4636-B621-16E50C04457A}" dt="2018-06-13T04:14:31.730" v="7" actId="1076"/>
          <ac:spMkLst>
            <pc:docMk/>
            <pc:sldMk cId="1745499023" sldId="269"/>
            <ac:spMk id="22" creationId="{5E723CD7-3DAF-4859-94DA-2B4FC756E8CB}"/>
          </ac:spMkLst>
        </pc:spChg>
        <pc:spChg chg="mod">
          <ac:chgData name="somebody nobody" userId="0a7f4b1809e3bcd8" providerId="Windows Live" clId="Web-{B19A1AC2-07B1-4636-B621-16E50C04457A}" dt="2018-06-13T04:13:39.761" v="2" actId="1076"/>
          <ac:spMkLst>
            <pc:docMk/>
            <pc:sldMk cId="1745499023" sldId="269"/>
            <ac:spMk id="24" creationId="{3DF49CA5-2AD0-45DD-A820-C773EA92C65E}"/>
          </ac:spMkLst>
        </pc:spChg>
        <pc:spChg chg="mod">
          <ac:chgData name="somebody nobody" userId="0a7f4b1809e3bcd8" providerId="Windows Live" clId="Web-{B19A1AC2-07B1-4636-B621-16E50C04457A}" dt="2018-06-13T04:13:47.449" v="4" actId="1076"/>
          <ac:spMkLst>
            <pc:docMk/>
            <pc:sldMk cId="1745499023" sldId="269"/>
            <ac:spMk id="25" creationId="{FFF7A815-D1B4-44B8-9BDC-796946A3B96E}"/>
          </ac:spMkLst>
        </pc:spChg>
        <pc:spChg chg="mod">
          <ac:chgData name="somebody nobody" userId="0a7f4b1809e3bcd8" providerId="Windows Live" clId="Web-{B19A1AC2-07B1-4636-B621-16E50C04457A}" dt="2018-06-13T04:13:43.683" v="3" actId="1076"/>
          <ac:spMkLst>
            <pc:docMk/>
            <pc:sldMk cId="1745499023" sldId="269"/>
            <ac:spMk id="26" creationId="{94E2BBB2-F299-4F96-BA09-3F28D1644A96}"/>
          </ac:spMkLst>
        </pc:spChg>
        <pc:spChg chg="mod">
          <ac:chgData name="somebody nobody" userId="0a7f4b1809e3bcd8" providerId="Windows Live" clId="Web-{B19A1AC2-07B1-4636-B621-16E50C04457A}" dt="2018-06-13T04:14:00.714" v="6" actId="1076"/>
          <ac:spMkLst>
            <pc:docMk/>
            <pc:sldMk cId="1745499023" sldId="269"/>
            <ac:spMk id="27" creationId="{E7FD0295-E5E7-4C9B-A15F-240DB534311C}"/>
          </ac:spMkLst>
        </pc:spChg>
        <pc:spChg chg="mod">
          <ac:chgData name="somebody nobody" userId="0a7f4b1809e3bcd8" providerId="Windows Live" clId="Web-{B19A1AC2-07B1-4636-B621-16E50C04457A}" dt="2018-06-13T04:13:56.574" v="5" actId="1076"/>
          <ac:spMkLst>
            <pc:docMk/>
            <pc:sldMk cId="1745499023" sldId="269"/>
            <ac:spMk id="28" creationId="{59381AA3-DDB4-4667-A1E7-98EDAC433AB0}"/>
          </ac:spMkLst>
        </pc:spChg>
        <pc:spChg chg="mod">
          <ac:chgData name="somebody nobody" userId="0a7f4b1809e3bcd8" providerId="Windows Live" clId="Web-{B19A1AC2-07B1-4636-B621-16E50C04457A}" dt="2018-06-13T04:13:13.417" v="0" actId="1076"/>
          <ac:spMkLst>
            <pc:docMk/>
            <pc:sldMk cId="1745499023" sldId="269"/>
            <ac:spMk id="32" creationId="{D53E3FB9-F20A-4DB5-A7A9-474F18FBE543}"/>
          </ac:spMkLst>
        </pc:spChg>
        <pc:spChg chg="add mod">
          <ac:chgData name="somebody nobody" userId="0a7f4b1809e3bcd8" providerId="Windows Live" clId="Web-{B19A1AC2-07B1-4636-B621-16E50C04457A}" dt="2018-06-13T04:15:42.292" v="17" actId="1076"/>
          <ac:spMkLst>
            <pc:docMk/>
            <pc:sldMk cId="1745499023" sldId="269"/>
            <ac:spMk id="33" creationId="{E29DA463-3A9D-4872-8C55-1C471279101C}"/>
          </ac:spMkLst>
        </pc:spChg>
      </pc:sldChg>
      <pc:sldChg chg="addSp delSp modSp add replId">
        <pc:chgData name="somebody nobody" userId="0a7f4b1809e3bcd8" providerId="Windows Live" clId="Web-{B19A1AC2-07B1-4636-B621-16E50C04457A}" dt="2018-06-13T05:16:54.402" v="496" actId="20577"/>
        <pc:sldMkLst>
          <pc:docMk/>
          <pc:sldMk cId="2243903636" sldId="279"/>
        </pc:sldMkLst>
        <pc:spChg chg="mod">
          <ac:chgData name="somebody nobody" userId="0a7f4b1809e3bcd8" providerId="Windows Live" clId="Web-{B19A1AC2-07B1-4636-B621-16E50C04457A}" dt="2018-06-13T05:11:55.917" v="474" actId="20577"/>
          <ac:spMkLst>
            <pc:docMk/>
            <pc:sldMk cId="2243903636" sldId="279"/>
            <ac:spMk id="2" creationId="{EB737E9A-EDBB-4438-AE2B-55FB7BFB4A6D}"/>
          </ac:spMkLst>
        </pc:spChg>
        <pc:spChg chg="del">
          <ac:chgData name="somebody nobody" userId="0a7f4b1809e3bcd8" providerId="Windows Live" clId="Web-{B19A1AC2-07B1-4636-B621-16E50C04457A}" dt="2018-06-13T04:44:18.495" v="241" actId="20577"/>
          <ac:spMkLst>
            <pc:docMk/>
            <pc:sldMk cId="2243903636" sldId="279"/>
            <ac:spMk id="3" creationId="{9CB01DC3-E434-43BF-B496-3C127ADD1F82}"/>
          </ac:spMkLst>
        </pc:spChg>
        <pc:spChg chg="mod">
          <ac:chgData name="somebody nobody" userId="0a7f4b1809e3bcd8" providerId="Windows Live" clId="Web-{B19A1AC2-07B1-4636-B621-16E50C04457A}" dt="2018-06-13T05:04:13.277" v="401" actId="14100"/>
          <ac:spMkLst>
            <pc:docMk/>
            <pc:sldMk cId="2243903636" sldId="279"/>
            <ac:spMk id="11" creationId="{22E089B5-2594-4878-9041-EB9707BDD63A}"/>
          </ac:spMkLst>
        </pc:spChg>
        <pc:spChg chg="del mod">
          <ac:chgData name="somebody nobody" userId="0a7f4b1809e3bcd8" providerId="Windows Live" clId="Web-{B19A1AC2-07B1-4636-B621-16E50C04457A}" dt="2018-06-13T05:09:27.402" v="435" actId="20577"/>
          <ac:spMkLst>
            <pc:docMk/>
            <pc:sldMk cId="2243903636" sldId="279"/>
            <ac:spMk id="12" creationId="{5BEF9884-CEED-49F6-94B5-4A3536699ECD}"/>
          </ac:spMkLst>
        </pc:spChg>
        <pc:spChg chg="del mod">
          <ac:chgData name="somebody nobody" userId="0a7f4b1809e3bcd8" providerId="Windows Live" clId="Web-{B19A1AC2-07B1-4636-B621-16E50C04457A}" dt="2018-06-13T05:09:30.995" v="436" actId="20577"/>
          <ac:spMkLst>
            <pc:docMk/>
            <pc:sldMk cId="2243903636" sldId="279"/>
            <ac:spMk id="13" creationId="{D3C9A52C-D1B7-492C-AAF7-3A25A063436C}"/>
          </ac:spMkLst>
        </pc:spChg>
        <pc:spChg chg="mod">
          <ac:chgData name="somebody nobody" userId="0a7f4b1809e3bcd8" providerId="Windows Live" clId="Web-{B19A1AC2-07B1-4636-B621-16E50C04457A}" dt="2018-06-13T05:10:01.683" v="441" actId="1076"/>
          <ac:spMkLst>
            <pc:docMk/>
            <pc:sldMk cId="2243903636" sldId="279"/>
            <ac:spMk id="14" creationId="{12F4A294-EC80-442E-A253-6F3745F54E39}"/>
          </ac:spMkLst>
        </pc:spChg>
        <pc:spChg chg="del">
          <ac:chgData name="somebody nobody" userId="0a7f4b1809e3bcd8" providerId="Windows Live" clId="Web-{B19A1AC2-07B1-4636-B621-16E50C04457A}" dt="2018-06-13T04:44:22.792" v="243" actId="20577"/>
          <ac:spMkLst>
            <pc:docMk/>
            <pc:sldMk cId="2243903636" sldId="279"/>
            <ac:spMk id="15" creationId="{E74333A7-151C-40BD-8DDB-C90DE754C893}"/>
          </ac:spMkLst>
        </pc:spChg>
        <pc:spChg chg="del mod">
          <ac:chgData name="somebody nobody" userId="0a7f4b1809e3bcd8" providerId="Windows Live" clId="Web-{B19A1AC2-07B1-4636-B621-16E50C04457A}" dt="2018-06-13T04:44:20.183" v="242" actId="20577"/>
          <ac:spMkLst>
            <pc:docMk/>
            <pc:sldMk cId="2243903636" sldId="279"/>
            <ac:spMk id="17" creationId="{E45FFFD1-FC6D-4744-AA57-6ADAE78550C9}"/>
          </ac:spMkLst>
        </pc:spChg>
        <pc:spChg chg="del mod">
          <ac:chgData name="somebody nobody" userId="0a7f4b1809e3bcd8" providerId="Windows Live" clId="Web-{B19A1AC2-07B1-4636-B621-16E50C04457A}" dt="2018-06-13T05:09:42.558" v="438" actId="20577"/>
          <ac:spMkLst>
            <pc:docMk/>
            <pc:sldMk cId="2243903636" sldId="279"/>
            <ac:spMk id="18" creationId="{7586A553-38B5-4725-B6AB-02F42948A9D2}"/>
          </ac:spMkLst>
        </pc:spChg>
        <pc:spChg chg="mod">
          <ac:chgData name="somebody nobody" userId="0a7f4b1809e3bcd8" providerId="Windows Live" clId="Web-{B19A1AC2-07B1-4636-B621-16E50C04457A}" dt="2018-06-13T05:09:08.417" v="433" actId="1076"/>
          <ac:spMkLst>
            <pc:docMk/>
            <pc:sldMk cId="2243903636" sldId="279"/>
            <ac:spMk id="19" creationId="{5C2E024B-5D66-43C6-80CD-768BB85FD637}"/>
          </ac:spMkLst>
        </pc:spChg>
        <pc:spChg chg="del mod">
          <ac:chgData name="somebody nobody" userId="0a7f4b1809e3bcd8" providerId="Windows Live" clId="Web-{B19A1AC2-07B1-4636-B621-16E50C04457A}" dt="2018-06-13T05:09:38.527" v="437" actId="20577"/>
          <ac:spMkLst>
            <pc:docMk/>
            <pc:sldMk cId="2243903636" sldId="279"/>
            <ac:spMk id="20" creationId="{C2E88C09-E369-4BD6-BD03-E59D52DA7F4C}"/>
          </ac:spMkLst>
        </pc:spChg>
        <pc:spChg chg="del">
          <ac:chgData name="somebody nobody" userId="0a7f4b1809e3bcd8" providerId="Windows Live" clId="Web-{B19A1AC2-07B1-4636-B621-16E50C04457A}" dt="2018-06-13T04:44:16.605" v="240" actId="20577"/>
          <ac:spMkLst>
            <pc:docMk/>
            <pc:sldMk cId="2243903636" sldId="279"/>
            <ac:spMk id="21" creationId="{EAE3B6F7-FE2D-4C4C-8898-7F9058DABD0F}"/>
          </ac:spMkLst>
        </pc:spChg>
        <pc:spChg chg="mod">
          <ac:chgData name="somebody nobody" userId="0a7f4b1809e3bcd8" providerId="Windows Live" clId="Web-{B19A1AC2-07B1-4636-B621-16E50C04457A}" dt="2018-06-13T05:13:25.058" v="480" actId="14100"/>
          <ac:spMkLst>
            <pc:docMk/>
            <pc:sldMk cId="2243903636" sldId="279"/>
            <ac:spMk id="22" creationId="{847EA826-156D-4B1A-B646-F3562753D44A}"/>
          </ac:spMkLst>
        </pc:spChg>
        <pc:spChg chg="add mod">
          <ac:chgData name="somebody nobody" userId="0a7f4b1809e3bcd8" providerId="Windows Live" clId="Web-{B19A1AC2-07B1-4636-B621-16E50C04457A}" dt="2018-06-13T05:10:56.777" v="464" actId="20577"/>
          <ac:spMkLst>
            <pc:docMk/>
            <pc:sldMk cId="2243903636" sldId="279"/>
            <ac:spMk id="23" creationId="{3D08D355-97E5-4624-BDFB-E65AE2C89918}"/>
          </ac:spMkLst>
        </pc:spChg>
        <pc:spChg chg="mod">
          <ac:chgData name="somebody nobody" userId="0a7f4b1809e3bcd8" providerId="Windows Live" clId="Web-{B19A1AC2-07B1-4636-B621-16E50C04457A}" dt="2018-06-13T05:16:15.027" v="492" actId="14100"/>
          <ac:spMkLst>
            <pc:docMk/>
            <pc:sldMk cId="2243903636" sldId="279"/>
            <ac:spMk id="24" creationId="{E6900152-538E-47CE-AD3B-2A7A7DD6D236}"/>
          </ac:spMkLst>
        </pc:spChg>
        <pc:spChg chg="mod">
          <ac:chgData name="somebody nobody" userId="0a7f4b1809e3bcd8" providerId="Windows Live" clId="Web-{B19A1AC2-07B1-4636-B621-16E50C04457A}" dt="2018-06-13T05:16:54.402" v="496" actId="20577"/>
          <ac:spMkLst>
            <pc:docMk/>
            <pc:sldMk cId="2243903636" sldId="279"/>
            <ac:spMk id="27" creationId="{C07009A2-19E4-46E5-B71B-F06BD3BA6F7E}"/>
          </ac:spMkLst>
        </pc:spChg>
        <pc:cxnChg chg="add mod">
          <ac:chgData name="somebody nobody" userId="0a7f4b1809e3bcd8" providerId="Windows Live" clId="Web-{B19A1AC2-07B1-4636-B621-16E50C04457A}" dt="2018-06-13T05:15:43.495" v="489" actId="20577"/>
          <ac:cxnSpMkLst>
            <pc:docMk/>
            <pc:sldMk cId="2243903636" sldId="279"/>
            <ac:cxnSpMk id="4" creationId="{13CF3333-D79B-41CD-9BF7-FE8C700D5FC6}"/>
          </ac:cxnSpMkLst>
        </pc:cxnChg>
      </pc:sldChg>
    </pc:docChg>
  </pc:docChgLst>
  <pc:docChgLst>
    <pc:chgData name="somebody nobody" userId="0a7f4b1809e3bcd8" providerId="Windows Live" clId="Web-{5FA69224-2008-457B-9AEF-E369D683F3D7}"/>
    <pc:docChg chg="modSld">
      <pc:chgData name="somebody nobody" userId="0a7f4b1809e3bcd8" providerId="Windows Live" clId="Web-{5FA69224-2008-457B-9AEF-E369D683F3D7}" dt="2018-05-18T08:54:52.838" v="2" actId="20577"/>
      <pc:docMkLst>
        <pc:docMk/>
      </pc:docMkLst>
      <pc:sldChg chg="modSp">
        <pc:chgData name="somebody nobody" userId="0a7f4b1809e3bcd8" providerId="Windows Live" clId="Web-{5FA69224-2008-457B-9AEF-E369D683F3D7}" dt="2018-05-18T08:54:52.838" v="2" actId="20577"/>
        <pc:sldMkLst>
          <pc:docMk/>
          <pc:sldMk cId="2454160415" sldId="265"/>
        </pc:sldMkLst>
        <pc:spChg chg="mod">
          <ac:chgData name="somebody nobody" userId="0a7f4b1809e3bcd8" providerId="Windows Live" clId="Web-{5FA69224-2008-457B-9AEF-E369D683F3D7}" dt="2018-05-18T08:54:52.838" v="2" actId="20577"/>
          <ac:spMkLst>
            <pc:docMk/>
            <pc:sldMk cId="2454160415" sldId="265"/>
            <ac:spMk id="11" creationId="{22E089B5-2594-4878-9041-EB9707BDD63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5-19T14:54:44.664" idx="1">
    <p:pos x="2577" y="654"/>
    <p:text>Класса CityRegisterValidator в коде не существует.</p:text>
    <p:extLst>
      <p:ext uri="{C676402C-5697-4E1C-873F-D02D1690AC5C}">
        <p15:threadingInfo xmlns:p15="http://schemas.microsoft.com/office/powerpoint/2012/main" timeZoneBias="0"/>
      </p:ext>
    </p:extLst>
  </p:cm>
  <p:cm authorId="1" dt="2018-05-19T14:55:05.367" idx="2">
    <p:pos x="3893" y="1176"/>
    <p:text>В этом выпуске метод checkALl теперь имеет возможность обработки нескольких заявок посредством цикла while. Также, метод получил возможность управления обработкой данных: если данных нет, он прекращает работу, если данные есть, но неверны, то отбрасывает эту заявку и продолжает обработку следующих заявок.</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5-20T14:40:09.563" idx="1">
    <p:pos x="4980" y="1718"/>
    <p:text>Пока это будет упрощённый механизм получения студенческой заявки(без обращения в базу данных и т.д)</p:text>
    <p:extLst>
      <p:ext uri="{C676402C-5697-4E1C-873F-D02D1690AC5C}">
        <p15:threadingInfo xmlns:p15="http://schemas.microsoft.com/office/powerpoint/2012/main" timeZoneBias="0"/>
      </p:ext>
    </p:extLst>
  </p:cm>
  <p:cm authorId="2" dt="2018-05-20T18:10:45.526" idx="4">
    <p:pos x="1828" y="1793"/>
    <p:text>в этом массиве будем хранить список всех заявок возвращённых readStudentOrders()</p:text>
    <p:extLst mod="1">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5-21T05:42:04.509" idx="5">
    <p:pos x="5116" y="535"/>
    <p:text>Будет вызван также конструктор по умолчанию у предка Но, ели конструктор по умолчанию в предке явно не указан, а в потомке указан явно, то в конструкторе потомка надо явно вызывать конструктор предка public Adult(){super()}</p:text>
    <p:extLst>
      <p:ext uri="{C676402C-5697-4E1C-873F-D02D1690AC5C}">
        <p15:threadingInfo xmlns:p15="http://schemas.microsoft.com/office/powerpoint/2012/main" timeZoneBias="0"/>
      </p:ext>
    </p:extLst>
  </p:cm>
  <p:cm authorId="2" dt="2018-05-21T06:26:50.574" idx="6">
    <p:pos x="5652" y="860"/>
    <p:text>Хотя количество параметров одинаковое, то компилятор будет вызывать другой конструктор в классе с совпадающей последовательностью параметров</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E80666-FB37-4B36-9149-507F3B0178E3}" type="datetimeFigureOut">
              <a:rPr lang="en-US" smtClean="0"/>
              <a:pPr/>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80666-FB37-4B36-9149-507F3B0178E3}" type="datetimeFigureOut">
              <a:rPr lang="en-US" smtClean="0"/>
              <a:pPr/>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80666-FB37-4B36-9149-507F3B0178E3}" type="datetimeFigureOut">
              <a:rPr lang="en-US" smtClean="0"/>
              <a:pPr/>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7/8/2018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E80666-FB37-4B36-9149-507F3B0178E3}" type="datetimeFigureOut">
              <a:rPr lang="en-US" smtClean="0"/>
              <a:pPr/>
              <a:t>7/8/2018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E80666-FB37-4B36-9149-507F3B0178E3}" type="datetimeFigureOut">
              <a:rPr lang="en-US" smtClean="0"/>
              <a:pPr/>
              <a:t>7/8/2018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7/8/2018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7/8/2018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7/8/2018</a:t>
            </a:fld>
            <a:endParaRPr lang="en-US"/>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42415" y="5239158"/>
            <a:ext cx="5637010" cy="882119"/>
          </a:xfrm>
        </p:spPr>
        <p:txBody>
          <a:bodyPr vert="horz" lIns="91440" tIns="45720" rIns="91440" bIns="45720" rtlCol="0" anchor="t">
            <a:normAutofit/>
          </a:bodyPr>
          <a:lstStyle/>
          <a:p>
            <a:r>
              <a:rPr lang="en-US"/>
              <a:t>-</a:t>
            </a:r>
          </a:p>
        </p:txBody>
      </p:sp>
      <p:sp>
        <p:nvSpPr>
          <p:cNvPr id="3" name="Title 2"/>
          <p:cNvSpPr>
            <a:spLocks noGrp="1"/>
          </p:cNvSpPr>
          <p:nvPr>
            <p:ph type="ctrTitle"/>
          </p:nvPr>
        </p:nvSpPr>
        <p:spPr>
          <a:xfrm>
            <a:off x="1641785" y="221138"/>
            <a:ext cx="1213092" cy="505544"/>
          </a:xfrm>
        </p:spPr>
        <p:txBody>
          <a:bodyPr/>
          <a:lstStyle/>
          <a:p>
            <a:pPr marL="182880" indent="0">
              <a:buNone/>
            </a:pPr>
            <a:r>
              <a:rPr lang="en-US"/>
              <a:t>1</a:t>
            </a:r>
          </a:p>
        </p:txBody>
      </p:sp>
      <p:sp>
        <p:nvSpPr>
          <p:cNvPr id="5" name="Облачко с текстом: прямоугольное со скругленными углами 4">
            <a:extLst>
              <a:ext uri="{FF2B5EF4-FFF2-40B4-BE49-F238E27FC236}">
                <a16:creationId xmlns:a16="http://schemas.microsoft.com/office/drawing/2014/main" id="{050A2441-56DE-4B33-AAEA-33225BB0AF79}"/>
              </a:ext>
            </a:extLst>
          </p:cNvPr>
          <p:cNvSpPr/>
          <p:nvPr/>
        </p:nvSpPr>
        <p:spPr>
          <a:xfrm>
            <a:off x="2960915" y="505440"/>
            <a:ext cx="5738325" cy="5389921"/>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800">
                <a:latin typeface="Arial"/>
                <a:cs typeface="Arial"/>
              </a:rPr>
              <a:t>Текстовое описание,</a:t>
            </a:r>
          </a:p>
          <a:p>
            <a:pPr algn="ctr"/>
            <a:r>
              <a:rPr lang="ru-RU" sz="1800">
                <a:latin typeface="Arial"/>
                <a:cs typeface="Arial"/>
              </a:rPr>
              <a:t>требования</a:t>
            </a:r>
          </a:p>
        </p:txBody>
      </p:sp>
    </p:spTree>
    <p:extLst>
      <p:ext uri="{BB962C8B-B14F-4D97-AF65-F5344CB8AC3E}">
        <p14:creationId xmlns:p14="http://schemas.microsoft.com/office/powerpoint/2010/main" val="373433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6084949" y="1862852"/>
            <a:ext cx="3943417" cy="212803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b="1">
                <a:latin typeface="Consolas"/>
              </a:rPr>
              <a:t>       </a:t>
            </a:r>
            <a:r>
              <a:rPr lang="ru-RU" sz="1400" err="1">
                <a:latin typeface="Consolas"/>
              </a:rPr>
              <a:t>class</a:t>
            </a:r>
            <a:r>
              <a:rPr lang="ru-RU" sz="1400" b="1">
                <a:latin typeface="Consolas"/>
              </a:rPr>
              <a:t> </a:t>
            </a:r>
            <a:r>
              <a:rPr lang="ru-RU" sz="1400" b="1" err="1">
                <a:latin typeface="Consolas"/>
              </a:rPr>
              <a:t>SaveStudentOrder</a:t>
            </a:r>
            <a:endParaRPr lang="ru-RU" sz="1800" err="1">
              <a:latin typeface="Trebuchet MS"/>
            </a:endParaRPr>
          </a:p>
          <a:p>
            <a:endParaRPr lang="ru-RU" sz="1400">
              <a:latin typeface="Consolas"/>
            </a:endParaRPr>
          </a:p>
          <a:p>
            <a:r>
              <a:rPr lang="ru-RU" sz="1400" err="1">
                <a:latin typeface="Consolas"/>
              </a:rPr>
              <a:t>StudentOrder</a:t>
            </a:r>
            <a:r>
              <a:rPr lang="ru-RU" sz="1400">
                <a:latin typeface="Consolas"/>
              </a:rPr>
              <a:t> </a:t>
            </a:r>
            <a:r>
              <a:rPr lang="ru-RU" sz="1400" b="1" err="1">
                <a:latin typeface="Consolas"/>
              </a:rPr>
              <a:t>so</a:t>
            </a:r>
            <a:r>
              <a:rPr lang="ru-RU" sz="1400">
                <a:latin typeface="Consolas"/>
              </a:rPr>
              <a:t> =</a:t>
            </a:r>
            <a:r>
              <a:rPr lang="ru-RU" sz="1400" err="1">
                <a:latin typeface="Consolas"/>
              </a:rPr>
              <a:t>new</a:t>
            </a:r>
            <a:r>
              <a:rPr lang="ru-RU" sz="1400">
                <a:latin typeface="Consolas"/>
              </a:rPr>
              <a:t> </a:t>
            </a:r>
            <a:r>
              <a:rPr lang="ru-RU" sz="1400" err="1">
                <a:latin typeface="Consolas"/>
              </a:rPr>
              <a:t>StudentOrder</a:t>
            </a:r>
            <a:r>
              <a:rPr lang="ru-RU" sz="1400">
                <a:latin typeface="Consolas"/>
              </a:rPr>
              <a:t>;</a:t>
            </a:r>
            <a:br>
              <a:rPr lang="ru-RU" sz="1400">
                <a:latin typeface="Consolas"/>
              </a:rPr>
            </a:br>
            <a:r>
              <a:rPr lang="ru-RU" sz="1400" err="1">
                <a:latin typeface="Consolas"/>
              </a:rPr>
              <a:t>Adult</a:t>
            </a:r>
            <a:r>
              <a:rPr lang="ru-RU" sz="1400" b="1">
                <a:latin typeface="Consolas"/>
              </a:rPr>
              <a:t> </a:t>
            </a:r>
            <a:r>
              <a:rPr lang="ru-RU" sz="1400" b="1" err="1">
                <a:latin typeface="Consolas"/>
              </a:rPr>
              <a:t>husband</a:t>
            </a:r>
            <a:r>
              <a:rPr lang="ru-RU" sz="1400">
                <a:latin typeface="Consolas"/>
              </a:rPr>
              <a:t> =</a:t>
            </a:r>
            <a:r>
              <a:rPr lang="ru-RU" sz="1400" err="1">
                <a:latin typeface="Consolas"/>
              </a:rPr>
              <a:t>new</a:t>
            </a:r>
            <a:r>
              <a:rPr lang="ru-RU" sz="1400">
                <a:latin typeface="Consolas"/>
              </a:rPr>
              <a:t> </a:t>
            </a:r>
            <a:r>
              <a:rPr lang="ru-RU" sz="1400" err="1">
                <a:latin typeface="Consolas"/>
              </a:rPr>
              <a:t>Adult</a:t>
            </a:r>
            <a:r>
              <a:rPr lang="ru-RU" sz="1400">
                <a:latin typeface="Consolas"/>
              </a:rPr>
              <a:t>();</a:t>
            </a:r>
            <a:br>
              <a:rPr lang="ru-RU" sz="1400">
                <a:latin typeface="Consolas"/>
              </a:rPr>
            </a:br>
            <a:r>
              <a:rPr lang="ru-RU" sz="1400" b="1" err="1">
                <a:latin typeface="Consolas"/>
              </a:rPr>
              <a:t>husband</a:t>
            </a:r>
            <a:r>
              <a:rPr lang="ru-RU" sz="1400" err="1">
                <a:latin typeface="Consolas"/>
              </a:rPr>
              <a:t>.setSurName</a:t>
            </a:r>
            <a:r>
              <a:rPr lang="ru-RU" sz="1400">
                <a:latin typeface="Consolas"/>
              </a:rPr>
              <a:t>("</a:t>
            </a:r>
            <a:r>
              <a:rPr lang="ru-RU" sz="1400" err="1">
                <a:latin typeface="Consolas"/>
              </a:rPr>
              <a:t>Ivan</a:t>
            </a:r>
            <a:r>
              <a:rPr lang="ru-RU" sz="1400">
                <a:latin typeface="Consolas"/>
              </a:rPr>
              <a:t>");</a:t>
            </a:r>
            <a:endParaRPr lang="ru-RU" sz="1800">
              <a:latin typeface="Trebuchet MS"/>
            </a:endParaRPr>
          </a:p>
          <a:p>
            <a:r>
              <a:rPr lang="ru-RU" sz="1400" b="1" err="1">
                <a:solidFill>
                  <a:srgbClr val="000000"/>
                </a:solidFill>
                <a:latin typeface="Consolas"/>
              </a:rPr>
              <a:t>so.</a:t>
            </a:r>
            <a:r>
              <a:rPr lang="ru-RU" sz="1400" err="1">
                <a:solidFill>
                  <a:srgbClr val="000000"/>
                </a:solidFill>
                <a:latin typeface="Consolas"/>
              </a:rPr>
              <a:t>setHusband</a:t>
            </a:r>
            <a:r>
              <a:rPr lang="ru-RU" sz="1400" b="1">
                <a:solidFill>
                  <a:srgbClr val="000000"/>
                </a:solidFill>
                <a:latin typeface="Consolas"/>
              </a:rPr>
              <a:t>(</a:t>
            </a:r>
            <a:r>
              <a:rPr lang="ru-RU" sz="1400" b="1" err="1">
                <a:solidFill>
                  <a:srgbClr val="000000"/>
                </a:solidFill>
                <a:latin typeface="Consolas"/>
              </a:rPr>
              <a:t>husband</a:t>
            </a:r>
            <a:r>
              <a:rPr lang="ru-RU" sz="1400" b="1">
                <a:solidFill>
                  <a:srgbClr val="000000"/>
                </a:solidFill>
                <a:latin typeface="Consolas"/>
              </a:rPr>
              <a:t>)</a:t>
            </a:r>
            <a:r>
              <a:rPr lang="ru-RU" sz="1400">
                <a:solidFill>
                  <a:srgbClr val="FFFFFF"/>
                </a:solidFill>
                <a:latin typeface="Consolas"/>
              </a:rPr>
              <a:t>);</a:t>
            </a:r>
            <a:br>
              <a:rPr lang="ru-RU" sz="1400">
                <a:solidFill>
                  <a:srgbClr val="FFFFFF"/>
                </a:solidFill>
                <a:latin typeface="Consolas"/>
              </a:rPr>
            </a:br>
            <a:r>
              <a:rPr lang="ru-RU" sz="1400" err="1">
                <a:latin typeface="Consolas"/>
              </a:rPr>
              <a:t>return</a:t>
            </a:r>
            <a:r>
              <a:rPr lang="ru-RU" sz="1400" b="1">
                <a:latin typeface="Consolas"/>
              </a:rPr>
              <a:t> </a:t>
            </a:r>
            <a:r>
              <a:rPr lang="ru-RU" sz="1400" b="1" err="1">
                <a:latin typeface="Consolas"/>
              </a:rPr>
              <a:t>so</a:t>
            </a:r>
            <a:r>
              <a:rPr lang="ru-RU" sz="1400">
                <a:latin typeface="Consolas"/>
              </a:rPr>
              <a:t>;</a:t>
            </a:r>
            <a:br>
              <a:rPr lang="ru-RU" sz="1400">
                <a:latin typeface="Consolas"/>
              </a:rPr>
            </a:br>
            <a:endParaRPr lang="ru-RU" sz="1400">
              <a:latin typeface="Consolas"/>
            </a:endParaRPr>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00279" y="377358"/>
            <a:ext cx="6256380" cy="1142116"/>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Конструктор - специальный метод не возвращающий значения. по умолчанию есть у каждого класса,  даже если он не указан (в классе) явно. Если создается объект (например класса </a:t>
            </a:r>
            <a:r>
              <a:rPr lang="ru-RU" sz="1400" b="1" err="1"/>
              <a:t>Adult</a:t>
            </a:r>
            <a:r>
              <a:rPr lang="ru-RU" sz="1400"/>
              <a:t>), то сначала создаются объекты иерархии его предков, а потом уже непосредственно его самого.</a:t>
            </a:r>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14 - конструктор</a:t>
            </a:r>
            <a:endParaRPr lang="ru-RU"/>
          </a:p>
        </p:txBody>
      </p:sp>
      <p:sp>
        <p:nvSpPr>
          <p:cNvPr id="12" name="Прямоугольник: скругленные углы 11">
            <a:extLst>
              <a:ext uri="{FF2B5EF4-FFF2-40B4-BE49-F238E27FC236}">
                <a16:creationId xmlns:a16="http://schemas.microsoft.com/office/drawing/2014/main" id="{49AF9095-625E-491B-B5E9-2098088F8CFA}"/>
              </a:ext>
            </a:extLst>
          </p:cNvPr>
          <p:cNvSpPr/>
          <p:nvPr/>
        </p:nvSpPr>
        <p:spPr>
          <a:xfrm>
            <a:off x="1709023" y="4740994"/>
            <a:ext cx="2115497" cy="153838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r>
              <a:rPr lang="ru-RU" sz="1400" b="1" err="1"/>
              <a:t>Adult</a:t>
            </a:r>
            <a:endParaRPr lang="ru-RU" sz="1400" err="1"/>
          </a:p>
          <a:p>
            <a:pPr algn="ctr"/>
            <a:endParaRPr lang="ru-RU" sz="1400">
              <a:latin typeface="Consolas"/>
            </a:endParaRPr>
          </a:p>
        </p:txBody>
      </p:sp>
      <p:sp>
        <p:nvSpPr>
          <p:cNvPr id="14" name="Прямоугольник: скругленные углы 13">
            <a:extLst>
              <a:ext uri="{FF2B5EF4-FFF2-40B4-BE49-F238E27FC236}">
                <a16:creationId xmlns:a16="http://schemas.microsoft.com/office/drawing/2014/main" id="{078EF90C-FC3F-40B0-82A4-F232265613FA}"/>
              </a:ext>
            </a:extLst>
          </p:cNvPr>
          <p:cNvSpPr/>
          <p:nvPr/>
        </p:nvSpPr>
        <p:spPr>
          <a:xfrm>
            <a:off x="1743278" y="1761777"/>
            <a:ext cx="2105719" cy="77241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b="1">
                <a:latin typeface="Trebuchet MS"/>
              </a:rPr>
              <a:t> </a:t>
            </a:r>
            <a:r>
              <a:rPr lang="ru-RU" sz="1400" b="1" err="1"/>
              <a:t>Object</a:t>
            </a:r>
            <a:endParaRPr lang="ru-RU" sz="1400" err="1"/>
          </a:p>
          <a:p>
            <a:pPr algn="ctr"/>
            <a:endParaRPr lang="ru-RU" sz="1400">
              <a:latin typeface="Consolas"/>
            </a:endParaRPr>
          </a:p>
        </p:txBody>
      </p:sp>
      <p:sp>
        <p:nvSpPr>
          <p:cNvPr id="19" name="Стрелка: вправо 18">
            <a:extLst>
              <a:ext uri="{FF2B5EF4-FFF2-40B4-BE49-F238E27FC236}">
                <a16:creationId xmlns:a16="http://schemas.microsoft.com/office/drawing/2014/main" id="{EFDDBF6D-B8F7-45EF-A49C-BCFC9754AC86}"/>
              </a:ext>
            </a:extLst>
          </p:cNvPr>
          <p:cNvSpPr/>
          <p:nvPr/>
        </p:nvSpPr>
        <p:spPr>
          <a:xfrm rot="5400000">
            <a:off x="2414911" y="4391590"/>
            <a:ext cx="560267" cy="138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0" name="Прямоугольник: скругленные углы 19">
            <a:extLst>
              <a:ext uri="{FF2B5EF4-FFF2-40B4-BE49-F238E27FC236}">
                <a16:creationId xmlns:a16="http://schemas.microsoft.com/office/drawing/2014/main" id="{B2691141-C15F-47F0-B8D7-B8D942BB5469}"/>
              </a:ext>
            </a:extLst>
          </p:cNvPr>
          <p:cNvSpPr/>
          <p:nvPr/>
        </p:nvSpPr>
        <p:spPr>
          <a:xfrm>
            <a:off x="1742547" y="2964679"/>
            <a:ext cx="2106632" cy="121962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b="1">
                <a:latin typeface="Consolas"/>
              </a:rPr>
              <a:t>    </a:t>
            </a:r>
            <a:r>
              <a:rPr lang="ru-RU" sz="1400" err="1">
                <a:latin typeface="Consolas"/>
              </a:rPr>
              <a:t>class</a:t>
            </a:r>
            <a:r>
              <a:rPr lang="ru-RU" sz="1400" b="1">
                <a:latin typeface="Consolas"/>
              </a:rPr>
              <a:t> </a:t>
            </a:r>
            <a:r>
              <a:rPr lang="ru-RU" sz="1400" b="1" err="1">
                <a:latin typeface="Consolas"/>
              </a:rPr>
              <a:t>Person</a:t>
            </a:r>
          </a:p>
          <a:p>
            <a:r>
              <a:rPr lang="ru-RU" sz="1400">
                <a:latin typeface="Consolas"/>
              </a:rPr>
              <a:t>    </a:t>
            </a:r>
            <a:endParaRPr lang="ru-RU" sz="1400" b="1">
              <a:latin typeface="Consolas"/>
            </a:endParaRPr>
          </a:p>
        </p:txBody>
      </p:sp>
      <p:sp>
        <p:nvSpPr>
          <p:cNvPr id="7" name="Стрелка: вправо 6">
            <a:extLst>
              <a:ext uri="{FF2B5EF4-FFF2-40B4-BE49-F238E27FC236}">
                <a16:creationId xmlns:a16="http://schemas.microsoft.com/office/drawing/2014/main" id="{AF87B8E2-004F-4DF4-85DB-4A40D805BAED}"/>
              </a:ext>
            </a:extLst>
          </p:cNvPr>
          <p:cNvSpPr/>
          <p:nvPr/>
        </p:nvSpPr>
        <p:spPr>
          <a:xfrm rot="10740000">
            <a:off x="5459719" y="5618193"/>
            <a:ext cx="3960373"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0" name="Стрелка: вправо 9">
            <a:extLst>
              <a:ext uri="{FF2B5EF4-FFF2-40B4-BE49-F238E27FC236}">
                <a16:creationId xmlns:a16="http://schemas.microsoft.com/office/drawing/2014/main" id="{8092B516-0B8E-4597-BC54-D7A6AD89D69D}"/>
              </a:ext>
            </a:extLst>
          </p:cNvPr>
          <p:cNvSpPr/>
          <p:nvPr/>
        </p:nvSpPr>
        <p:spPr>
          <a:xfrm rot="5400000">
            <a:off x="2529708" y="2679586"/>
            <a:ext cx="390564" cy="138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3" name="Стрелка: вправо 12">
            <a:extLst>
              <a:ext uri="{FF2B5EF4-FFF2-40B4-BE49-F238E27FC236}">
                <a16:creationId xmlns:a16="http://schemas.microsoft.com/office/drawing/2014/main" id="{F739D600-187C-47D7-8596-5CF2EA464C25}"/>
              </a:ext>
            </a:extLst>
          </p:cNvPr>
          <p:cNvSpPr/>
          <p:nvPr/>
        </p:nvSpPr>
        <p:spPr>
          <a:xfrm>
            <a:off x="3882837" y="2053595"/>
            <a:ext cx="546349" cy="9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 name="TextBox 1">
            <a:extLst>
              <a:ext uri="{FF2B5EF4-FFF2-40B4-BE49-F238E27FC236}">
                <a16:creationId xmlns:a16="http://schemas.microsoft.com/office/drawing/2014/main" id="{2456FE2C-C480-473E-BA47-BE772824DF8C}"/>
              </a:ext>
            </a:extLst>
          </p:cNvPr>
          <p:cNvSpPr txBox="1"/>
          <p:nvPr/>
        </p:nvSpPr>
        <p:spPr>
          <a:xfrm>
            <a:off x="3885866" y="1757924"/>
            <a:ext cx="5869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800" b="1"/>
              <a:t>1</a:t>
            </a:r>
          </a:p>
        </p:txBody>
      </p:sp>
      <p:sp>
        <p:nvSpPr>
          <p:cNvPr id="15" name="TextBox 14">
            <a:extLst>
              <a:ext uri="{FF2B5EF4-FFF2-40B4-BE49-F238E27FC236}">
                <a16:creationId xmlns:a16="http://schemas.microsoft.com/office/drawing/2014/main" id="{E87B3E48-3A1E-4D88-826D-0E0BE097AEDD}"/>
              </a:ext>
            </a:extLst>
          </p:cNvPr>
          <p:cNvSpPr txBox="1"/>
          <p:nvPr/>
        </p:nvSpPr>
        <p:spPr>
          <a:xfrm>
            <a:off x="3766075" y="5301722"/>
            <a:ext cx="5869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800" b="1"/>
              <a:t>3</a:t>
            </a:r>
          </a:p>
        </p:txBody>
      </p:sp>
      <p:sp>
        <p:nvSpPr>
          <p:cNvPr id="16" name="TextBox 15">
            <a:extLst>
              <a:ext uri="{FF2B5EF4-FFF2-40B4-BE49-F238E27FC236}">
                <a16:creationId xmlns:a16="http://schemas.microsoft.com/office/drawing/2014/main" id="{164F3D1E-2174-4959-BDC6-E17007D232F5}"/>
              </a:ext>
            </a:extLst>
          </p:cNvPr>
          <p:cNvSpPr txBox="1"/>
          <p:nvPr/>
        </p:nvSpPr>
        <p:spPr>
          <a:xfrm>
            <a:off x="3815987" y="3205390"/>
            <a:ext cx="5869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800" b="1"/>
              <a:t>2</a:t>
            </a:r>
          </a:p>
        </p:txBody>
      </p:sp>
      <p:sp>
        <p:nvSpPr>
          <p:cNvPr id="17" name="Стрелка: вправо 16">
            <a:extLst>
              <a:ext uri="{FF2B5EF4-FFF2-40B4-BE49-F238E27FC236}">
                <a16:creationId xmlns:a16="http://schemas.microsoft.com/office/drawing/2014/main" id="{7EDAC448-22F8-45F3-8F95-8D29734D4931}"/>
              </a:ext>
            </a:extLst>
          </p:cNvPr>
          <p:cNvSpPr/>
          <p:nvPr/>
        </p:nvSpPr>
        <p:spPr>
          <a:xfrm>
            <a:off x="3847403" y="3478187"/>
            <a:ext cx="620161" cy="7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8" name="Стрелка: вправо 17">
            <a:extLst>
              <a:ext uri="{FF2B5EF4-FFF2-40B4-BE49-F238E27FC236}">
                <a16:creationId xmlns:a16="http://schemas.microsoft.com/office/drawing/2014/main" id="{43AE6E09-E8DD-4239-8D7F-63F758004138}"/>
              </a:ext>
            </a:extLst>
          </p:cNvPr>
          <p:cNvSpPr/>
          <p:nvPr/>
        </p:nvSpPr>
        <p:spPr>
          <a:xfrm>
            <a:off x="3827438" y="5584501"/>
            <a:ext cx="620161" cy="7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1" name="Стрелка: вправо 20">
            <a:extLst>
              <a:ext uri="{FF2B5EF4-FFF2-40B4-BE49-F238E27FC236}">
                <a16:creationId xmlns:a16="http://schemas.microsoft.com/office/drawing/2014/main" id="{A40532D3-74A3-4E83-B861-C6BE40A97C03}"/>
              </a:ext>
            </a:extLst>
          </p:cNvPr>
          <p:cNvSpPr/>
          <p:nvPr/>
        </p:nvSpPr>
        <p:spPr>
          <a:xfrm rot="5340000">
            <a:off x="7996223" y="4178994"/>
            <a:ext cx="2872278"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3" name="Стрелка: вправо 22">
            <a:extLst>
              <a:ext uri="{FF2B5EF4-FFF2-40B4-BE49-F238E27FC236}">
                <a16:creationId xmlns:a16="http://schemas.microsoft.com/office/drawing/2014/main" id="{D253672F-32C8-4BB5-881A-C1EC217DDED8}"/>
              </a:ext>
            </a:extLst>
          </p:cNvPr>
          <p:cNvSpPr/>
          <p:nvPr/>
        </p:nvSpPr>
        <p:spPr>
          <a:xfrm>
            <a:off x="9038321" y="2719511"/>
            <a:ext cx="390563" cy="7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4" name="Стрелка: вправо 23">
            <a:extLst>
              <a:ext uri="{FF2B5EF4-FFF2-40B4-BE49-F238E27FC236}">
                <a16:creationId xmlns:a16="http://schemas.microsoft.com/office/drawing/2014/main" id="{EEA1E8F9-4F2D-45C8-A3B3-543A83385910}"/>
              </a:ext>
            </a:extLst>
          </p:cNvPr>
          <p:cNvSpPr/>
          <p:nvPr/>
        </p:nvSpPr>
        <p:spPr>
          <a:xfrm rot="8700000">
            <a:off x="4085231" y="6106303"/>
            <a:ext cx="1588466" cy="7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5" name="Стрелка: вправо 24">
            <a:extLst>
              <a:ext uri="{FF2B5EF4-FFF2-40B4-BE49-F238E27FC236}">
                <a16:creationId xmlns:a16="http://schemas.microsoft.com/office/drawing/2014/main" id="{9BC17C2B-351E-4856-B7EA-94C8B547C6EE}"/>
              </a:ext>
            </a:extLst>
          </p:cNvPr>
          <p:cNvSpPr/>
          <p:nvPr/>
        </p:nvSpPr>
        <p:spPr>
          <a:xfrm rot="10740000">
            <a:off x="2455136" y="6544987"/>
            <a:ext cx="1854059"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8" name="TextBox 27">
            <a:extLst>
              <a:ext uri="{FF2B5EF4-FFF2-40B4-BE49-F238E27FC236}">
                <a16:creationId xmlns:a16="http://schemas.microsoft.com/office/drawing/2014/main" id="{C20BCAEA-9DDB-4A86-B5F2-5ACA3426AA61}"/>
              </a:ext>
            </a:extLst>
          </p:cNvPr>
          <p:cNvSpPr txBox="1"/>
          <p:nvPr/>
        </p:nvSpPr>
        <p:spPr>
          <a:xfrm>
            <a:off x="6191829" y="5231844"/>
            <a:ext cx="5869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800" b="1"/>
              <a:t>0</a:t>
            </a:r>
          </a:p>
        </p:txBody>
      </p:sp>
      <p:sp>
        <p:nvSpPr>
          <p:cNvPr id="29" name="Стрелка: вправо 28">
            <a:extLst>
              <a:ext uri="{FF2B5EF4-FFF2-40B4-BE49-F238E27FC236}">
                <a16:creationId xmlns:a16="http://schemas.microsoft.com/office/drawing/2014/main" id="{B8823A0E-41B9-4F34-8457-8FD09414D374}"/>
              </a:ext>
            </a:extLst>
          </p:cNvPr>
          <p:cNvSpPr/>
          <p:nvPr/>
        </p:nvSpPr>
        <p:spPr>
          <a:xfrm rot="16200000">
            <a:off x="2310093" y="6363139"/>
            <a:ext cx="370599" cy="98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0" name="Стрелка: вправо 29">
            <a:extLst>
              <a:ext uri="{FF2B5EF4-FFF2-40B4-BE49-F238E27FC236}">
                <a16:creationId xmlns:a16="http://schemas.microsoft.com/office/drawing/2014/main" id="{5B29DCF5-F5D4-44FD-B0E6-2A7BCD0FAFB4}"/>
              </a:ext>
            </a:extLst>
          </p:cNvPr>
          <p:cNvSpPr/>
          <p:nvPr/>
        </p:nvSpPr>
        <p:spPr>
          <a:xfrm rot="14040000">
            <a:off x="5965892" y="4539848"/>
            <a:ext cx="3640933" cy="59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1" name="TextBox 30">
            <a:extLst>
              <a:ext uri="{FF2B5EF4-FFF2-40B4-BE49-F238E27FC236}">
                <a16:creationId xmlns:a16="http://schemas.microsoft.com/office/drawing/2014/main" id="{F26D8AF3-B88A-45C9-A321-397C267A3079}"/>
              </a:ext>
            </a:extLst>
          </p:cNvPr>
          <p:cNvSpPr txBox="1"/>
          <p:nvPr/>
        </p:nvSpPr>
        <p:spPr>
          <a:xfrm>
            <a:off x="5902337" y="6050414"/>
            <a:ext cx="4380336"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400"/>
              <a:t>После создания объекта класса </a:t>
            </a:r>
            <a:r>
              <a:rPr lang="ru-RU" sz="1400" b="1" err="1"/>
              <a:t>Adult</a:t>
            </a:r>
            <a:r>
              <a:rPr lang="ru-RU" sz="1400"/>
              <a:t>, в оперативной памяти будет размещен объект типа </a:t>
            </a:r>
            <a:r>
              <a:rPr lang="ru-RU" sz="1400" b="1" err="1"/>
              <a:t>Adult</a:t>
            </a:r>
            <a:r>
              <a:rPr lang="ru-RU" sz="1400" b="1"/>
              <a:t>, </a:t>
            </a:r>
            <a:r>
              <a:rPr lang="ru-RU" sz="1400"/>
              <a:t>являющийся наследником </a:t>
            </a:r>
            <a:r>
              <a:rPr lang="ru-RU" sz="1400" err="1"/>
              <a:t>Person</a:t>
            </a:r>
            <a:r>
              <a:rPr lang="ru-RU" sz="1400"/>
              <a:t>.</a:t>
            </a:r>
          </a:p>
        </p:txBody>
      </p:sp>
      <p:sp>
        <p:nvSpPr>
          <p:cNvPr id="3" name="Круг: прозрачная заливка 2">
            <a:extLst>
              <a:ext uri="{FF2B5EF4-FFF2-40B4-BE49-F238E27FC236}">
                <a16:creationId xmlns:a16="http://schemas.microsoft.com/office/drawing/2014/main" id="{8A8A9A07-DF1F-43FE-A405-E2D2E5295843}"/>
              </a:ext>
            </a:extLst>
          </p:cNvPr>
          <p:cNvSpPr/>
          <p:nvPr/>
        </p:nvSpPr>
        <p:spPr>
          <a:xfrm>
            <a:off x="4535230" y="5420199"/>
            <a:ext cx="387568" cy="318341"/>
          </a:xfrm>
          <a:prstGeom prst="donut">
            <a:avLst/>
          </a:prstGeom>
          <a:ln w="635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sz="1800">
              <a:solidFill>
                <a:schemeClr val="tx1"/>
              </a:solidFill>
            </a:endParaRPr>
          </a:p>
        </p:txBody>
      </p:sp>
      <p:sp>
        <p:nvSpPr>
          <p:cNvPr id="33" name="Круг: прозрачная заливка 32">
            <a:extLst>
              <a:ext uri="{FF2B5EF4-FFF2-40B4-BE49-F238E27FC236}">
                <a16:creationId xmlns:a16="http://schemas.microsoft.com/office/drawing/2014/main" id="{4C5C004B-BB93-4B41-8753-9B56BFFD9A15}"/>
              </a:ext>
            </a:extLst>
          </p:cNvPr>
          <p:cNvSpPr/>
          <p:nvPr/>
        </p:nvSpPr>
        <p:spPr>
          <a:xfrm>
            <a:off x="4445387" y="1946278"/>
            <a:ext cx="387568" cy="318341"/>
          </a:xfrm>
          <a:prstGeom prst="donut">
            <a:avLst/>
          </a:prstGeom>
          <a:ln w="635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sz="1800">
              <a:solidFill>
                <a:srgbClr val="000000"/>
              </a:solidFill>
            </a:endParaRPr>
          </a:p>
        </p:txBody>
      </p:sp>
      <p:sp>
        <p:nvSpPr>
          <p:cNvPr id="34" name="Круг: прозрачная заливка 33">
            <a:extLst>
              <a:ext uri="{FF2B5EF4-FFF2-40B4-BE49-F238E27FC236}">
                <a16:creationId xmlns:a16="http://schemas.microsoft.com/office/drawing/2014/main" id="{9B08117C-E9DB-4498-B976-712D75562F77}"/>
              </a:ext>
            </a:extLst>
          </p:cNvPr>
          <p:cNvSpPr/>
          <p:nvPr/>
        </p:nvSpPr>
        <p:spPr>
          <a:xfrm>
            <a:off x="4485316" y="3393743"/>
            <a:ext cx="387568" cy="318341"/>
          </a:xfrm>
          <a:prstGeom prst="donut">
            <a:avLst/>
          </a:prstGeom>
          <a:ln w="635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sz="1800">
              <a:solidFill>
                <a:schemeClr val="tx1"/>
              </a:solidFill>
            </a:endParaRPr>
          </a:p>
        </p:txBody>
      </p:sp>
      <p:sp>
        <p:nvSpPr>
          <p:cNvPr id="4" name="Правая фигурная скобка 3">
            <a:extLst>
              <a:ext uri="{FF2B5EF4-FFF2-40B4-BE49-F238E27FC236}">
                <a16:creationId xmlns:a16="http://schemas.microsoft.com/office/drawing/2014/main" id="{A7E7B25D-FE1B-4CCA-A269-D085359155D8}"/>
              </a:ext>
            </a:extLst>
          </p:cNvPr>
          <p:cNvSpPr/>
          <p:nvPr/>
        </p:nvSpPr>
        <p:spPr>
          <a:xfrm>
            <a:off x="5030005" y="2058399"/>
            <a:ext cx="155448" cy="351984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a:p>
        </p:txBody>
      </p:sp>
      <p:sp>
        <p:nvSpPr>
          <p:cNvPr id="38" name="Стрелка: вправо 37">
            <a:extLst>
              <a:ext uri="{FF2B5EF4-FFF2-40B4-BE49-F238E27FC236}">
                <a16:creationId xmlns:a16="http://schemas.microsoft.com/office/drawing/2014/main" id="{DBDCA411-F653-4060-A8EC-39A0E9F8858D}"/>
              </a:ext>
            </a:extLst>
          </p:cNvPr>
          <p:cNvSpPr/>
          <p:nvPr/>
        </p:nvSpPr>
        <p:spPr>
          <a:xfrm rot="12720000">
            <a:off x="4896307" y="5286986"/>
            <a:ext cx="4619221" cy="79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5" name="TextBox 4">
            <a:extLst>
              <a:ext uri="{FF2B5EF4-FFF2-40B4-BE49-F238E27FC236}">
                <a16:creationId xmlns:a16="http://schemas.microsoft.com/office/drawing/2014/main" id="{75541CB9-F083-4A06-B72E-F5DBB5D4A3D4}"/>
              </a:ext>
            </a:extLst>
          </p:cNvPr>
          <p:cNvSpPr txBox="1"/>
          <p:nvPr/>
        </p:nvSpPr>
        <p:spPr>
          <a:xfrm>
            <a:off x="3819332" y="1646852"/>
            <a:ext cx="168884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800" b="1"/>
              <a:t>Конструктор</a:t>
            </a:r>
          </a:p>
        </p:txBody>
      </p:sp>
      <p:sp>
        <p:nvSpPr>
          <p:cNvPr id="32" name="TextBox 31">
            <a:extLst>
              <a:ext uri="{FF2B5EF4-FFF2-40B4-BE49-F238E27FC236}">
                <a16:creationId xmlns:a16="http://schemas.microsoft.com/office/drawing/2014/main" id="{EA6F2924-1F52-409B-BB58-227C925839A2}"/>
              </a:ext>
            </a:extLst>
          </p:cNvPr>
          <p:cNvSpPr txBox="1"/>
          <p:nvPr/>
        </p:nvSpPr>
        <p:spPr>
          <a:xfrm>
            <a:off x="3949960" y="5117840"/>
            <a:ext cx="168884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800" b="1"/>
              <a:t>Конструктор</a:t>
            </a:r>
          </a:p>
        </p:txBody>
      </p:sp>
      <p:sp>
        <p:nvSpPr>
          <p:cNvPr id="35" name="TextBox 34">
            <a:extLst>
              <a:ext uri="{FF2B5EF4-FFF2-40B4-BE49-F238E27FC236}">
                <a16:creationId xmlns:a16="http://schemas.microsoft.com/office/drawing/2014/main" id="{333E67D0-64B4-41AC-9510-F5A8B155117B}"/>
              </a:ext>
            </a:extLst>
          </p:cNvPr>
          <p:cNvSpPr txBox="1"/>
          <p:nvPr/>
        </p:nvSpPr>
        <p:spPr>
          <a:xfrm>
            <a:off x="4033936" y="3018452"/>
            <a:ext cx="168884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800" b="1"/>
              <a:t>Конструктор</a:t>
            </a:r>
          </a:p>
        </p:txBody>
      </p:sp>
    </p:spTree>
    <p:extLst>
      <p:ext uri="{BB962C8B-B14F-4D97-AF65-F5344CB8AC3E}">
        <p14:creationId xmlns:p14="http://schemas.microsoft.com/office/powerpoint/2010/main" val="197701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7093183" y="585089"/>
            <a:ext cx="3574063" cy="259721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b="1">
                <a:latin typeface="Consolas"/>
              </a:rPr>
              <a:t>       </a:t>
            </a:r>
            <a:r>
              <a:rPr lang="ru-RU" sz="1400" err="1">
                <a:latin typeface="Consolas"/>
              </a:rPr>
              <a:t>class</a:t>
            </a:r>
            <a:r>
              <a:rPr lang="ru-RU" sz="1400" b="1">
                <a:latin typeface="Consolas"/>
              </a:rPr>
              <a:t> </a:t>
            </a:r>
            <a:r>
              <a:rPr lang="ru-RU" sz="1400" b="1" err="1">
                <a:latin typeface="Consolas"/>
              </a:rPr>
              <a:t>SaveStudentOrder</a:t>
            </a:r>
            <a:endParaRPr lang="ru-RU" sz="1800" err="1">
              <a:latin typeface="Trebuchet MS"/>
            </a:endParaRPr>
          </a:p>
          <a:p>
            <a:endParaRPr lang="ru-RU" sz="1400">
              <a:latin typeface="Consolas"/>
            </a:endParaRPr>
          </a:p>
          <a:p>
            <a:r>
              <a:rPr lang="ru-RU" sz="1400" err="1">
                <a:latin typeface="Consolas"/>
              </a:rPr>
              <a:t>StudentOrder</a:t>
            </a:r>
            <a:r>
              <a:rPr lang="ru-RU" sz="1400">
                <a:latin typeface="Consolas"/>
              </a:rPr>
              <a:t> </a:t>
            </a:r>
            <a:r>
              <a:rPr lang="ru-RU" sz="1400" err="1">
                <a:latin typeface="Consolas"/>
              </a:rPr>
              <a:t>person</a:t>
            </a:r>
            <a:r>
              <a:rPr lang="ru-RU" sz="1400" b="1">
                <a:latin typeface="Consolas"/>
              </a:rPr>
              <a:t> </a:t>
            </a:r>
            <a:r>
              <a:rPr lang="ru-RU" sz="1400">
                <a:latin typeface="Consolas"/>
              </a:rPr>
              <a:t>=</a:t>
            </a:r>
            <a:r>
              <a:rPr lang="ru-RU" sz="1400" err="1">
                <a:latin typeface="Consolas"/>
              </a:rPr>
              <a:t>new</a:t>
            </a:r>
            <a:r>
              <a:rPr lang="ru-RU" sz="1400">
                <a:latin typeface="Consolas"/>
              </a:rPr>
              <a:t>;</a:t>
            </a:r>
            <a:endParaRPr lang="ru-RU" sz="1800">
              <a:latin typeface="Trebuchet MS"/>
            </a:endParaRPr>
          </a:p>
          <a:p>
            <a:r>
              <a:rPr lang="ru-RU" sz="1400" b="1" err="1">
                <a:latin typeface="Consolas"/>
              </a:rPr>
              <a:t>Person</a:t>
            </a:r>
            <a:r>
              <a:rPr lang="ru-RU" sz="1400" err="1">
                <a:latin typeface="Consolas"/>
              </a:rPr>
              <a:t>.cityzenship</a:t>
            </a:r>
            <a:r>
              <a:rPr lang="ru-RU" sz="1400">
                <a:latin typeface="Consolas"/>
              </a:rPr>
              <a:t> = "</a:t>
            </a:r>
            <a:r>
              <a:rPr lang="ru-RU" sz="1400" err="1">
                <a:latin typeface="Consolas"/>
              </a:rPr>
              <a:t>Russia</a:t>
            </a:r>
            <a:r>
              <a:rPr lang="ru-RU" sz="1400">
                <a:latin typeface="Consolas"/>
              </a:rPr>
              <a:t>"</a:t>
            </a:r>
            <a:br>
              <a:rPr lang="ru-RU" sz="1400">
                <a:latin typeface="Consolas"/>
              </a:rPr>
            </a:br>
            <a:r>
              <a:rPr lang="ru-RU" sz="1400" err="1">
                <a:latin typeface="Consolas"/>
              </a:rPr>
              <a:t>Adult</a:t>
            </a:r>
            <a:r>
              <a:rPr lang="ru-RU" sz="1400" b="1">
                <a:latin typeface="Consolas"/>
              </a:rPr>
              <a:t> </a:t>
            </a:r>
            <a:r>
              <a:rPr lang="ru-RU" sz="1400" b="1" err="1">
                <a:latin typeface="Consolas"/>
              </a:rPr>
              <a:t>husband</a:t>
            </a:r>
            <a:r>
              <a:rPr lang="ru-RU" sz="1400">
                <a:latin typeface="Consolas"/>
              </a:rPr>
              <a:t> =</a:t>
            </a:r>
            <a:r>
              <a:rPr lang="ru-RU" sz="1400" err="1">
                <a:latin typeface="Consolas"/>
              </a:rPr>
              <a:t>new</a:t>
            </a:r>
            <a:r>
              <a:rPr lang="ru-RU" sz="1400">
                <a:latin typeface="Consolas"/>
              </a:rPr>
              <a:t> </a:t>
            </a:r>
            <a:r>
              <a:rPr lang="ru-RU" sz="1400" err="1">
                <a:latin typeface="Consolas"/>
              </a:rPr>
              <a:t>Adult</a:t>
            </a:r>
            <a:r>
              <a:rPr lang="ru-RU" sz="1400">
                <a:latin typeface="Consolas"/>
              </a:rPr>
              <a:t>();</a:t>
            </a:r>
            <a:endParaRPr lang="ru-RU" sz="1800">
              <a:latin typeface="Trebuchet MS"/>
            </a:endParaRPr>
          </a:p>
          <a:p>
            <a:r>
              <a:rPr lang="ru-RU" sz="1400" err="1">
                <a:solidFill>
                  <a:srgbClr val="002060"/>
                </a:solidFill>
                <a:latin typeface="Consolas"/>
              </a:rPr>
              <a:t>Adult</a:t>
            </a:r>
            <a:r>
              <a:rPr lang="ru-RU" sz="1400" b="1">
                <a:solidFill>
                  <a:srgbClr val="002060"/>
                </a:solidFill>
                <a:latin typeface="Consolas"/>
              </a:rPr>
              <a:t> </a:t>
            </a:r>
            <a:r>
              <a:rPr lang="ru-RU" sz="1400" b="1" err="1">
                <a:solidFill>
                  <a:srgbClr val="002060"/>
                </a:solidFill>
                <a:latin typeface="Consolas"/>
              </a:rPr>
              <a:t>wife</a:t>
            </a:r>
            <a:r>
              <a:rPr lang="ru-RU" sz="1400">
                <a:solidFill>
                  <a:srgbClr val="002060"/>
                </a:solidFill>
                <a:latin typeface="Consolas"/>
              </a:rPr>
              <a:t> =</a:t>
            </a:r>
            <a:r>
              <a:rPr lang="ru-RU" sz="1400" err="1">
                <a:solidFill>
                  <a:srgbClr val="002060"/>
                </a:solidFill>
                <a:latin typeface="Consolas"/>
              </a:rPr>
              <a:t>new</a:t>
            </a:r>
            <a:r>
              <a:rPr lang="ru-RU" sz="1400">
                <a:solidFill>
                  <a:srgbClr val="002060"/>
                </a:solidFill>
                <a:latin typeface="Consolas"/>
              </a:rPr>
              <a:t> </a:t>
            </a:r>
            <a:r>
              <a:rPr lang="ru-RU" sz="1400" err="1">
                <a:solidFill>
                  <a:srgbClr val="002060"/>
                </a:solidFill>
                <a:latin typeface="Consolas"/>
              </a:rPr>
              <a:t>Adult</a:t>
            </a:r>
            <a:r>
              <a:rPr lang="ru-RU" sz="1400">
                <a:solidFill>
                  <a:srgbClr val="002060"/>
                </a:solidFill>
                <a:latin typeface="Consolas"/>
              </a:rPr>
              <a:t>();</a:t>
            </a:r>
            <a:endParaRPr lang="ru-RU" sz="1800">
              <a:solidFill>
                <a:srgbClr val="000000"/>
              </a:solidFill>
              <a:latin typeface="Trebuchet MS"/>
            </a:endParaRPr>
          </a:p>
          <a:p>
            <a:r>
              <a:rPr lang="ru-RU" sz="1400" err="1">
                <a:solidFill>
                  <a:srgbClr val="002060"/>
                </a:solidFill>
                <a:latin typeface="Consolas"/>
              </a:rPr>
              <a:t>Child</a:t>
            </a:r>
            <a:r>
              <a:rPr lang="ru-RU" sz="1400">
                <a:solidFill>
                  <a:srgbClr val="002060"/>
                </a:solidFill>
                <a:latin typeface="Consolas"/>
              </a:rPr>
              <a:t> </a:t>
            </a:r>
            <a:r>
              <a:rPr lang="ru-RU" sz="1400" b="1" err="1">
                <a:solidFill>
                  <a:srgbClr val="002060"/>
                </a:solidFill>
                <a:latin typeface="Consolas"/>
              </a:rPr>
              <a:t>child</a:t>
            </a:r>
            <a:r>
              <a:rPr lang="ru-RU" sz="1400">
                <a:solidFill>
                  <a:srgbClr val="002060"/>
                </a:solidFill>
                <a:latin typeface="Consolas"/>
              </a:rPr>
              <a:t> = </a:t>
            </a:r>
            <a:r>
              <a:rPr lang="ru-RU" sz="1400" err="1">
                <a:solidFill>
                  <a:srgbClr val="002060"/>
                </a:solidFill>
                <a:latin typeface="Consolas"/>
              </a:rPr>
              <a:t>new</a:t>
            </a:r>
            <a:r>
              <a:rPr lang="ru-RU" sz="1400">
                <a:solidFill>
                  <a:srgbClr val="002060"/>
                </a:solidFill>
                <a:latin typeface="Consolas"/>
              </a:rPr>
              <a:t> </a:t>
            </a:r>
            <a:r>
              <a:rPr lang="ru-RU" sz="1400" err="1">
                <a:solidFill>
                  <a:srgbClr val="002060"/>
                </a:solidFill>
                <a:latin typeface="Consolas"/>
              </a:rPr>
              <a:t>Child</a:t>
            </a:r>
            <a:r>
              <a:rPr lang="ru-RU" sz="1400">
                <a:solidFill>
                  <a:srgbClr val="002060"/>
                </a:solidFill>
                <a:latin typeface="Consolas"/>
              </a:rPr>
              <a:t>();</a:t>
            </a:r>
            <a:r>
              <a:rPr lang="ru-RU" sz="1400">
                <a:solidFill>
                  <a:srgbClr val="FFFFFF"/>
                </a:solidFill>
                <a:latin typeface="Consolas"/>
              </a:rPr>
              <a:t>;)</a:t>
            </a:r>
            <a:br>
              <a:rPr lang="ru-RU" sz="1400">
                <a:solidFill>
                  <a:srgbClr val="FFFFFF"/>
                </a:solidFill>
                <a:latin typeface="Consolas"/>
              </a:rPr>
            </a:br>
            <a:r>
              <a:rPr lang="ru-RU" sz="1400" b="1" err="1">
                <a:latin typeface="Consolas"/>
              </a:rPr>
              <a:t>husband</a:t>
            </a:r>
            <a:r>
              <a:rPr lang="ru-RU" sz="1400" err="1">
                <a:latin typeface="Consolas"/>
              </a:rPr>
              <a:t>.setSurName</a:t>
            </a:r>
            <a:r>
              <a:rPr lang="ru-RU" sz="1400">
                <a:latin typeface="Consolas"/>
              </a:rPr>
              <a:t>("</a:t>
            </a:r>
            <a:r>
              <a:rPr lang="ru-RU" sz="1400" err="1">
                <a:latin typeface="Consolas"/>
              </a:rPr>
              <a:t>Ivan</a:t>
            </a:r>
            <a:r>
              <a:rPr lang="ru-RU" sz="1400">
                <a:latin typeface="Consolas"/>
              </a:rPr>
              <a:t>");</a:t>
            </a:r>
            <a:endParaRPr lang="ru-RU" sz="1800">
              <a:latin typeface="Trebuchet MS"/>
            </a:endParaRPr>
          </a:p>
          <a:p>
            <a:r>
              <a:rPr lang="ru-RU" sz="1400" b="1" err="1">
                <a:solidFill>
                  <a:srgbClr val="000000"/>
                </a:solidFill>
                <a:latin typeface="Consolas"/>
              </a:rPr>
              <a:t>so.</a:t>
            </a:r>
            <a:r>
              <a:rPr lang="ru-RU" sz="1400" err="1">
                <a:solidFill>
                  <a:srgbClr val="000000"/>
                </a:solidFill>
                <a:latin typeface="Consolas"/>
              </a:rPr>
              <a:t>setHusband</a:t>
            </a:r>
            <a:r>
              <a:rPr lang="ru-RU" sz="1400" b="1">
                <a:solidFill>
                  <a:srgbClr val="000000"/>
                </a:solidFill>
                <a:latin typeface="Consolas"/>
              </a:rPr>
              <a:t>(</a:t>
            </a:r>
            <a:r>
              <a:rPr lang="ru-RU" sz="1400" b="1" err="1">
                <a:solidFill>
                  <a:srgbClr val="000000"/>
                </a:solidFill>
                <a:latin typeface="Consolas"/>
              </a:rPr>
              <a:t>husband</a:t>
            </a:r>
            <a:r>
              <a:rPr lang="ru-RU" sz="1400" b="1">
                <a:solidFill>
                  <a:srgbClr val="000000"/>
                </a:solidFill>
                <a:latin typeface="Consolas"/>
              </a:rPr>
              <a:t>)</a:t>
            </a:r>
            <a:r>
              <a:rPr lang="ru-RU" sz="1400">
                <a:solidFill>
                  <a:srgbClr val="FFFFFF"/>
                </a:solidFill>
                <a:latin typeface="Consolas"/>
              </a:rPr>
              <a:t>);</a:t>
            </a:r>
            <a:br>
              <a:rPr lang="ru-RU" sz="1400">
                <a:solidFill>
                  <a:srgbClr val="FFFFFF"/>
                </a:solidFill>
                <a:latin typeface="Consolas"/>
              </a:rPr>
            </a:br>
            <a:r>
              <a:rPr lang="ru-RU" sz="1400" err="1">
                <a:latin typeface="Consolas"/>
              </a:rPr>
              <a:t>return</a:t>
            </a:r>
            <a:r>
              <a:rPr lang="ru-RU" sz="1400" b="1">
                <a:latin typeface="Consolas"/>
              </a:rPr>
              <a:t> </a:t>
            </a:r>
            <a:r>
              <a:rPr lang="ru-RU" sz="1400" b="1" err="1">
                <a:latin typeface="Consolas"/>
              </a:rPr>
              <a:t>so</a:t>
            </a:r>
            <a:r>
              <a:rPr lang="ru-RU" sz="1400">
                <a:latin typeface="Consolas"/>
              </a:rPr>
              <a:t>;</a:t>
            </a:r>
            <a:br>
              <a:rPr lang="ru-RU" sz="1400">
                <a:latin typeface="Consolas"/>
              </a:rPr>
            </a:br>
            <a:endParaRPr lang="ru-RU" sz="1400">
              <a:latin typeface="Consolas"/>
            </a:endParaRPr>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00280" y="457218"/>
            <a:ext cx="5218197" cy="1142116"/>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Любой класс может иметь внутри себя поля и методы, объявленные с модификатором </a:t>
            </a:r>
            <a:r>
              <a:rPr lang="ru-RU" sz="1400" b="1" err="1"/>
              <a:t>static</a:t>
            </a:r>
            <a:r>
              <a:rPr lang="ru-RU" sz="1400" b="1"/>
              <a:t>, доступ к которым, можно получить только через имя класса, но не  через имя экземпляров (объектов) этого класса.</a:t>
            </a:r>
            <a:endParaRPr lang="ru-RU" sz="1400" b="1" err="1"/>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15</a:t>
            </a:r>
            <a:endParaRPr lang="ru-RU"/>
          </a:p>
        </p:txBody>
      </p:sp>
      <p:sp>
        <p:nvSpPr>
          <p:cNvPr id="12" name="Прямоугольник: скругленные углы 11">
            <a:extLst>
              <a:ext uri="{FF2B5EF4-FFF2-40B4-BE49-F238E27FC236}">
                <a16:creationId xmlns:a16="http://schemas.microsoft.com/office/drawing/2014/main" id="{49AF9095-625E-491B-B5E9-2098088F8CFA}"/>
              </a:ext>
            </a:extLst>
          </p:cNvPr>
          <p:cNvSpPr/>
          <p:nvPr/>
        </p:nvSpPr>
        <p:spPr>
          <a:xfrm>
            <a:off x="1599218" y="5539596"/>
            <a:ext cx="2065583" cy="119897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r>
              <a:rPr lang="ru-RU" sz="1400" b="1" err="1"/>
              <a:t>Adult</a:t>
            </a:r>
            <a:endParaRPr lang="ru-RU" sz="14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0" name="Прямоугольник: скругленные углы 19">
            <a:extLst>
              <a:ext uri="{FF2B5EF4-FFF2-40B4-BE49-F238E27FC236}">
                <a16:creationId xmlns:a16="http://schemas.microsoft.com/office/drawing/2014/main" id="{B2691141-C15F-47F0-B8D7-B8D942BB5469}"/>
              </a:ext>
            </a:extLst>
          </p:cNvPr>
          <p:cNvSpPr/>
          <p:nvPr/>
        </p:nvSpPr>
        <p:spPr>
          <a:xfrm>
            <a:off x="1692634" y="1866601"/>
            <a:ext cx="3883522" cy="274695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b="1">
                <a:latin typeface="Consolas"/>
              </a:rPr>
              <a:t>     </a:t>
            </a:r>
            <a:r>
              <a:rPr lang="ru-RU" sz="1400" b="1" err="1">
                <a:latin typeface="Consolas"/>
              </a:rPr>
              <a:t>abstract</a:t>
            </a:r>
            <a:r>
              <a:rPr lang="ru-RU" sz="1400" b="1">
                <a:latin typeface="Consolas"/>
              </a:rPr>
              <a:t> </a:t>
            </a:r>
            <a:r>
              <a:rPr lang="ru-RU" sz="1400" err="1">
                <a:latin typeface="Consolas"/>
              </a:rPr>
              <a:t>class</a:t>
            </a:r>
            <a:r>
              <a:rPr lang="ru-RU" sz="1400" b="1">
                <a:latin typeface="Consolas"/>
              </a:rPr>
              <a:t> </a:t>
            </a:r>
            <a:r>
              <a:rPr lang="ru-RU" sz="1400" b="1" err="1">
                <a:latin typeface="Consolas"/>
              </a:rPr>
              <a:t>Person</a:t>
            </a:r>
          </a:p>
          <a:p>
            <a:r>
              <a:rPr lang="ru-RU" sz="1400" b="1" err="1">
                <a:latin typeface="Consolas"/>
              </a:rPr>
              <a:t>public</a:t>
            </a:r>
            <a:r>
              <a:rPr lang="ru-RU" sz="1400" b="1">
                <a:latin typeface="Consolas"/>
              </a:rPr>
              <a:t> </a:t>
            </a:r>
            <a:r>
              <a:rPr lang="ru-RU" sz="1400" b="1" err="1">
                <a:latin typeface="Consolas"/>
              </a:rPr>
              <a:t>static</a:t>
            </a:r>
            <a:r>
              <a:rPr lang="ru-RU" sz="1400" b="1">
                <a:latin typeface="Consolas"/>
              </a:rPr>
              <a:t>  </a:t>
            </a:r>
            <a:r>
              <a:rPr lang="ru-RU" sz="1400" b="1" err="1">
                <a:latin typeface="Consolas"/>
              </a:rPr>
              <a:t>string</a:t>
            </a:r>
            <a:r>
              <a:rPr lang="ru-RU" sz="1400" b="1">
                <a:latin typeface="Consolas"/>
              </a:rPr>
              <a:t> </a:t>
            </a:r>
            <a:r>
              <a:rPr lang="ru-RU" sz="1400" b="1" err="1">
                <a:latin typeface="Consolas"/>
              </a:rPr>
              <a:t>cityzenship</a:t>
            </a:r>
            <a:r>
              <a:rPr lang="ru-RU" sz="1400" b="1">
                <a:latin typeface="Consolas"/>
              </a:rPr>
              <a:t>; </a:t>
            </a:r>
            <a:endParaRPr lang="ru-RU" sz="1400">
              <a:latin typeface="Consolas"/>
            </a:endParaRPr>
          </a:p>
          <a:p>
            <a:r>
              <a:rPr lang="ru-RU" sz="1400" b="1" err="1">
                <a:latin typeface="Consolas"/>
              </a:rPr>
              <a:t>public</a:t>
            </a:r>
            <a:r>
              <a:rPr lang="ru-RU" sz="1400" b="1">
                <a:latin typeface="Consolas"/>
              </a:rPr>
              <a:t> </a:t>
            </a:r>
            <a:r>
              <a:rPr lang="ru-RU" sz="1400" b="1" err="1">
                <a:latin typeface="Consolas"/>
              </a:rPr>
              <a:t>static</a:t>
            </a:r>
            <a:r>
              <a:rPr lang="ru-RU" sz="1400" b="1">
                <a:latin typeface="Consolas"/>
              </a:rPr>
              <a:t> </a:t>
            </a:r>
            <a:r>
              <a:rPr lang="ru-RU" sz="1400" b="1" err="1">
                <a:latin typeface="Consolas"/>
              </a:rPr>
              <a:t>string</a:t>
            </a:r>
            <a:r>
              <a:rPr lang="ru-RU" sz="1400" b="1">
                <a:latin typeface="Consolas"/>
              </a:rPr>
              <a:t> </a:t>
            </a:r>
            <a:r>
              <a:rPr lang="ru-RU" sz="1400" b="1" err="1">
                <a:latin typeface="Consolas"/>
              </a:rPr>
              <a:t>timeZone</a:t>
            </a:r>
            <a:r>
              <a:rPr lang="ru-RU" sz="1400" b="1">
                <a:latin typeface="Consolas"/>
              </a:rPr>
              <a:t>(){</a:t>
            </a:r>
            <a:endParaRPr lang="ru-RU" sz="1400">
              <a:latin typeface="Consolas"/>
            </a:endParaRPr>
          </a:p>
          <a:p>
            <a:r>
              <a:rPr lang="ru-RU" sz="1400" b="1">
                <a:latin typeface="Consolas"/>
              </a:rPr>
              <a:t> </a:t>
            </a:r>
            <a:r>
              <a:rPr lang="ru-RU" sz="1400" b="1" err="1">
                <a:latin typeface="Consolas"/>
              </a:rPr>
              <a:t>return</a:t>
            </a:r>
            <a:r>
              <a:rPr lang="ru-RU" sz="1400" b="1">
                <a:latin typeface="Consolas"/>
              </a:rPr>
              <a:t>  "</a:t>
            </a:r>
            <a:r>
              <a:rPr lang="ru-RU" sz="1400">
                <a:latin typeface="Consolas"/>
              </a:rPr>
              <a:t>GMT +03:00</a:t>
            </a:r>
            <a:r>
              <a:rPr lang="ru-RU" sz="1400" b="1">
                <a:latin typeface="Consolas"/>
              </a:rPr>
              <a:t>"</a:t>
            </a:r>
            <a:endParaRPr lang="en-US" sz="1400">
              <a:latin typeface="Consolas"/>
            </a:endParaRPr>
          </a:p>
          <a:p>
            <a:r>
              <a:rPr lang="ru-RU" sz="1400" b="1">
                <a:latin typeface="Consolas"/>
              </a:rPr>
              <a:t>}</a:t>
            </a:r>
            <a:endParaRPr lang="ru-RU" sz="1800"/>
          </a:p>
          <a:p>
            <a:endParaRPr lang="ru-RU" sz="1400" b="1">
              <a:latin typeface="Consolas"/>
            </a:endParaRPr>
          </a:p>
          <a:p>
            <a:endParaRPr lang="ru-RU" sz="1400" b="1">
              <a:latin typeface="Consolas"/>
            </a:endParaRPr>
          </a:p>
          <a:p>
            <a:r>
              <a:rPr lang="ru-RU" sz="1400" b="1">
                <a:latin typeface="Consolas"/>
              </a:rPr>
              <a:t>    </a:t>
            </a:r>
            <a:endParaRPr lang="ru-RU" sz="1800"/>
          </a:p>
          <a:p>
            <a:r>
              <a:rPr lang="ru-RU" sz="1400">
                <a:latin typeface="Consolas"/>
              </a:rPr>
              <a:t>     </a:t>
            </a:r>
            <a:endParaRPr lang="ru-RU" sz="1400" b="1">
              <a:latin typeface="Consolas"/>
            </a:endParaRPr>
          </a:p>
        </p:txBody>
      </p:sp>
      <p:sp>
        <p:nvSpPr>
          <p:cNvPr id="15" name="TextBox 14">
            <a:extLst>
              <a:ext uri="{FF2B5EF4-FFF2-40B4-BE49-F238E27FC236}">
                <a16:creationId xmlns:a16="http://schemas.microsoft.com/office/drawing/2014/main" id="{E87B3E48-3A1E-4D88-826D-0E0BE097AEDD}"/>
              </a:ext>
            </a:extLst>
          </p:cNvPr>
          <p:cNvSpPr txBox="1"/>
          <p:nvPr/>
        </p:nvSpPr>
        <p:spPr>
          <a:xfrm>
            <a:off x="3766075" y="5301722"/>
            <a:ext cx="5869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ru-RU" sz="1800" b="1"/>
          </a:p>
        </p:txBody>
      </p:sp>
      <p:sp>
        <p:nvSpPr>
          <p:cNvPr id="21" name="Стрелка: вправо 20">
            <a:extLst>
              <a:ext uri="{FF2B5EF4-FFF2-40B4-BE49-F238E27FC236}">
                <a16:creationId xmlns:a16="http://schemas.microsoft.com/office/drawing/2014/main" id="{A40532D3-74A3-4E83-B861-C6BE40A97C03}"/>
              </a:ext>
            </a:extLst>
          </p:cNvPr>
          <p:cNvSpPr/>
          <p:nvPr/>
        </p:nvSpPr>
        <p:spPr>
          <a:xfrm rot="5340000">
            <a:off x="11117429" y="5257108"/>
            <a:ext cx="2872278"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3" name="Стрелка: вправо 22">
            <a:extLst>
              <a:ext uri="{FF2B5EF4-FFF2-40B4-BE49-F238E27FC236}">
                <a16:creationId xmlns:a16="http://schemas.microsoft.com/office/drawing/2014/main" id="{D253672F-32C8-4BB5-881A-C1EC217DDED8}"/>
              </a:ext>
            </a:extLst>
          </p:cNvPr>
          <p:cNvSpPr/>
          <p:nvPr/>
        </p:nvSpPr>
        <p:spPr>
          <a:xfrm rot="5280000">
            <a:off x="1611083" y="5054907"/>
            <a:ext cx="949584" cy="58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0" name="Стрелка: вправо 29">
            <a:extLst>
              <a:ext uri="{FF2B5EF4-FFF2-40B4-BE49-F238E27FC236}">
                <a16:creationId xmlns:a16="http://schemas.microsoft.com/office/drawing/2014/main" id="{5B29DCF5-F5D4-44FD-B0E6-2A7BCD0FAFB4}"/>
              </a:ext>
            </a:extLst>
          </p:cNvPr>
          <p:cNvSpPr/>
          <p:nvPr/>
        </p:nvSpPr>
        <p:spPr>
          <a:xfrm rot="600000" flipV="1">
            <a:off x="4639215" y="1265820"/>
            <a:ext cx="2702574" cy="50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5" name="Прямоугольник: скругленные углы 34">
            <a:extLst>
              <a:ext uri="{FF2B5EF4-FFF2-40B4-BE49-F238E27FC236}">
                <a16:creationId xmlns:a16="http://schemas.microsoft.com/office/drawing/2014/main" id="{9E02C9B2-6A85-44A7-A096-51BD9EE60CB4}"/>
              </a:ext>
            </a:extLst>
          </p:cNvPr>
          <p:cNvSpPr/>
          <p:nvPr/>
        </p:nvSpPr>
        <p:spPr>
          <a:xfrm>
            <a:off x="4454221" y="5559559"/>
            <a:ext cx="1816021" cy="116903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r>
              <a:rPr lang="ru-RU" sz="1400" err="1">
                <a:latin typeface="Trebuchet MS"/>
              </a:rPr>
              <a:t>Child</a:t>
            </a:r>
            <a:endParaRPr lang="ru-RU" sz="1400" b="1"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4" name="Стрелка: вправо 23">
            <a:extLst>
              <a:ext uri="{FF2B5EF4-FFF2-40B4-BE49-F238E27FC236}">
                <a16:creationId xmlns:a16="http://schemas.microsoft.com/office/drawing/2014/main" id="{EEA1E8F9-4F2D-45C8-A3B3-543A83385910}"/>
              </a:ext>
            </a:extLst>
          </p:cNvPr>
          <p:cNvSpPr/>
          <p:nvPr/>
        </p:nvSpPr>
        <p:spPr>
          <a:xfrm rot="2040000">
            <a:off x="4204776" y="4994670"/>
            <a:ext cx="1239077" cy="7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6" name="Блок-схема: процесс 35">
            <a:extLst>
              <a:ext uri="{FF2B5EF4-FFF2-40B4-BE49-F238E27FC236}">
                <a16:creationId xmlns:a16="http://schemas.microsoft.com/office/drawing/2014/main" id="{1841803A-4B4B-49C4-91B9-3C3C8C88AECF}"/>
              </a:ext>
            </a:extLst>
          </p:cNvPr>
          <p:cNvSpPr/>
          <p:nvPr/>
        </p:nvSpPr>
        <p:spPr>
          <a:xfrm>
            <a:off x="5713082" y="3242344"/>
            <a:ext cx="4878791" cy="1711120"/>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Если в объявлении класса стоит модификатор </a:t>
            </a:r>
            <a:r>
              <a:rPr lang="ru-RU" sz="1400" b="1"/>
              <a:t>абстракт</a:t>
            </a:r>
            <a:r>
              <a:rPr lang="ru-RU" sz="1400"/>
              <a:t>, это означает что создание его экземпляров невозможно, но все его поля и методы, по прежнему доступны для его наследников. Делая класс</a:t>
            </a:r>
            <a:r>
              <a:rPr lang="ru-RU" sz="1400" b="1"/>
              <a:t> </a:t>
            </a:r>
            <a:r>
              <a:rPr lang="ru-RU" sz="1400" b="1" err="1"/>
              <a:t>Perso</a:t>
            </a:r>
            <a:r>
              <a:rPr lang="ru-RU" sz="1400" err="1"/>
              <a:t>n</a:t>
            </a:r>
            <a:r>
              <a:rPr lang="ru-RU" sz="1400"/>
              <a:t>  в нашей программе абстрактным, мы поступаем логично, поскольку мы собираемся работать с конкретными наследниками этого класса, но не с персоной.</a:t>
            </a:r>
            <a:endParaRPr lang="ru-RU" sz="1400" err="1"/>
          </a:p>
        </p:txBody>
      </p:sp>
      <p:sp>
        <p:nvSpPr>
          <p:cNvPr id="7" name="Стрелка: вправо 6">
            <a:extLst>
              <a:ext uri="{FF2B5EF4-FFF2-40B4-BE49-F238E27FC236}">
                <a16:creationId xmlns:a16="http://schemas.microsoft.com/office/drawing/2014/main" id="{AF87B8E2-004F-4DF4-85DB-4A40D805BAED}"/>
              </a:ext>
            </a:extLst>
          </p:cNvPr>
          <p:cNvSpPr/>
          <p:nvPr/>
        </p:nvSpPr>
        <p:spPr>
          <a:xfrm rot="12000000" flipV="1">
            <a:off x="2390035" y="2881021"/>
            <a:ext cx="3620966" cy="7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294737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00280" y="457219"/>
            <a:ext cx="4844973" cy="131939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Массив - упорядоченный по номерам список однородных данных. Номера(индексы) в массиве начинаются с нуля. Перед тем, как использовать массив </a:t>
            </a:r>
            <a:r>
              <a:rPr lang="ru-RU" sz="1400" err="1"/>
              <a:t>Java</a:t>
            </a:r>
            <a:r>
              <a:rPr lang="ru-RU" sz="1400"/>
              <a:t>, нужно наряду с объявлением указать его размер. После этого, можно будет закладывать данные (а потом и извлекать) по его индексам </a:t>
            </a:r>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17 - массивы</a:t>
            </a:r>
            <a:endParaRPr lang="ru-RU"/>
          </a:p>
        </p:txBody>
      </p:sp>
      <p:sp>
        <p:nvSpPr>
          <p:cNvPr id="15" name="TextBox 14">
            <a:extLst>
              <a:ext uri="{FF2B5EF4-FFF2-40B4-BE49-F238E27FC236}">
                <a16:creationId xmlns:a16="http://schemas.microsoft.com/office/drawing/2014/main" id="{E87B3E48-3A1E-4D88-826D-0E0BE097AEDD}"/>
              </a:ext>
            </a:extLst>
          </p:cNvPr>
          <p:cNvSpPr txBox="1"/>
          <p:nvPr/>
        </p:nvSpPr>
        <p:spPr>
          <a:xfrm>
            <a:off x="6527937" y="459137"/>
            <a:ext cx="4188590"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400" err="1"/>
              <a:t>StudentOrder</a:t>
            </a:r>
            <a:r>
              <a:rPr lang="ru-RU" sz="1400"/>
              <a:t>[] </a:t>
            </a:r>
            <a:r>
              <a:rPr lang="ru-RU" sz="1400" b="1" err="1"/>
              <a:t>so</a:t>
            </a:r>
            <a:r>
              <a:rPr lang="ru-RU" sz="1400"/>
              <a:t> = </a:t>
            </a:r>
            <a:r>
              <a:rPr lang="ru-RU" sz="1400" err="1"/>
              <a:t>new</a:t>
            </a:r>
            <a:r>
              <a:rPr lang="ru-RU" sz="1400"/>
              <a:t> </a:t>
            </a:r>
            <a:r>
              <a:rPr lang="ru-RU" sz="1400" err="1"/>
              <a:t>StudentOrder</a:t>
            </a:r>
            <a:r>
              <a:rPr lang="ru-RU" sz="1400"/>
              <a:t>[3];</a:t>
            </a:r>
            <a:endParaRPr lang="ru-RU" sz="1800"/>
          </a:p>
          <a:p>
            <a:r>
              <a:rPr lang="ru-RU" sz="1400" b="1" err="1"/>
              <a:t>so</a:t>
            </a:r>
            <a:r>
              <a:rPr lang="ru-RU" sz="1400"/>
              <a:t>[0] = </a:t>
            </a:r>
            <a:r>
              <a:rPr lang="ru-RU" sz="1400" err="1"/>
              <a:t>new</a:t>
            </a:r>
            <a:r>
              <a:rPr lang="ru-RU" sz="1400"/>
              <a:t> </a:t>
            </a:r>
            <a:r>
              <a:rPr lang="ru-RU" sz="1400" err="1"/>
              <a:t>StudentOrder</a:t>
            </a:r>
            <a:r>
              <a:rPr lang="ru-RU" sz="1400"/>
              <a:t>();</a:t>
            </a:r>
            <a:endParaRPr lang="ru-RU" sz="1800"/>
          </a:p>
          <a:p>
            <a:r>
              <a:rPr lang="ru-RU" sz="1400" b="1" err="1"/>
              <a:t>so</a:t>
            </a:r>
            <a:r>
              <a:rPr lang="ru-RU" sz="1400"/>
              <a:t>[1] = </a:t>
            </a:r>
            <a:r>
              <a:rPr lang="ru-RU" sz="1400" err="1"/>
              <a:t>SaveStudentOrder.buildStudentOrder</a:t>
            </a:r>
            <a:r>
              <a:rPr lang="ru-RU" sz="1400"/>
              <a:t>()</a:t>
            </a:r>
            <a:endParaRPr lang="ru-RU" sz="1800"/>
          </a:p>
          <a:p>
            <a:r>
              <a:rPr lang="ru-RU" sz="1400" b="1" err="1"/>
              <a:t>so</a:t>
            </a:r>
            <a:r>
              <a:rPr lang="ru-RU" sz="1400"/>
              <a:t>[2] = </a:t>
            </a:r>
            <a:r>
              <a:rPr lang="ru-RU" sz="1400" err="1"/>
              <a:t>SaveStudentOrder.buildStudentOrder</a:t>
            </a:r>
            <a:r>
              <a:rPr lang="ru-RU" sz="1400"/>
              <a:t>()</a:t>
            </a:r>
            <a:endParaRPr lang="ru-RU" sz="1800"/>
          </a:p>
        </p:txBody>
      </p:sp>
      <p:sp>
        <p:nvSpPr>
          <p:cNvPr id="21" name="Стрелка: вправо 20">
            <a:extLst>
              <a:ext uri="{FF2B5EF4-FFF2-40B4-BE49-F238E27FC236}">
                <a16:creationId xmlns:a16="http://schemas.microsoft.com/office/drawing/2014/main" id="{A40532D3-74A3-4E83-B861-C6BE40A97C03}"/>
              </a:ext>
            </a:extLst>
          </p:cNvPr>
          <p:cNvSpPr/>
          <p:nvPr/>
        </p:nvSpPr>
        <p:spPr>
          <a:xfrm rot="5340000">
            <a:off x="11117429" y="5257108"/>
            <a:ext cx="2872278"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 name="Прямоугольник 1">
            <a:extLst>
              <a:ext uri="{FF2B5EF4-FFF2-40B4-BE49-F238E27FC236}">
                <a16:creationId xmlns:a16="http://schemas.microsoft.com/office/drawing/2014/main" id="{4E2D2480-B156-4D6F-B68A-456596FBB7B6}"/>
              </a:ext>
            </a:extLst>
          </p:cNvPr>
          <p:cNvSpPr/>
          <p:nvPr/>
        </p:nvSpPr>
        <p:spPr>
          <a:xfrm>
            <a:off x="1524002" y="2034072"/>
            <a:ext cx="4497353" cy="300796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class</a:t>
            </a:r>
            <a:r>
              <a:rPr lang="ru-RU" sz="1400" b="1"/>
              <a:t> </a:t>
            </a:r>
            <a:r>
              <a:rPr lang="ru-RU" sz="1400" b="1" err="1"/>
              <a:t>StudentOrderValidator</a:t>
            </a:r>
            <a:endParaRPr lang="en-US" sz="1400" b="1" err="1"/>
          </a:p>
          <a:p>
            <a:endParaRPr lang="ru-RU" sz="1400" b="1"/>
          </a:p>
          <a:p>
            <a:r>
              <a:rPr lang="ru-RU" sz="1400" b="1" err="1"/>
              <a:t>checkAll</a:t>
            </a:r>
            <a:r>
              <a:rPr lang="ru-RU" sz="1400" b="1"/>
              <a:t>()-операции выполняемые этим методом</a:t>
            </a:r>
            <a:endParaRPr lang="ru-RU" sz="1800"/>
          </a:p>
          <a:p>
            <a:pPr marL="285750" indent="-285750">
              <a:buFont typeface="Arial"/>
              <a:buChar char="•"/>
            </a:pPr>
            <a:r>
              <a:rPr lang="ru-RU" sz="1400" b="1"/>
              <a:t> получает список новых заявок студентов с сайта и</a:t>
            </a:r>
            <a:r>
              <a:rPr lang="ru-RU" sz="1400" b="1">
                <a:latin typeface="Trebuchet MS"/>
              </a:rPr>
              <a:t> хранит их в </a:t>
            </a:r>
            <a:r>
              <a:rPr lang="ru-RU" sz="1400" b="1" err="1">
                <a:latin typeface="Trebuchet MS"/>
              </a:rPr>
              <a:t>soArray</a:t>
            </a:r>
            <a:r>
              <a:rPr lang="ru-RU" sz="1400" b="1">
                <a:latin typeface="Trebuchet MS"/>
              </a:rPr>
              <a:t>[]</a:t>
            </a:r>
            <a:endParaRPr lang="ru-RU" sz="1800">
              <a:latin typeface="Trebuchet MS"/>
            </a:endParaRPr>
          </a:p>
          <a:p>
            <a:pPr marL="285750" indent="-285750">
              <a:buFont typeface="Arial"/>
              <a:buChar char="•"/>
            </a:pPr>
            <a:r>
              <a:rPr lang="ru-RU" sz="1400" b="1">
                <a:latin typeface="Trebuchet MS"/>
              </a:rPr>
              <a:t>Извлекает по одной заявке из списка, и отдает их на все виды проверок в метод </a:t>
            </a:r>
            <a:r>
              <a:rPr lang="ru-RU" sz="1400" b="1" err="1">
                <a:latin typeface="Trebuchet MS"/>
              </a:rPr>
              <a:t>checkOneOrder</a:t>
            </a:r>
            <a:r>
              <a:rPr lang="ru-RU" sz="1400" b="1">
                <a:latin typeface="Trebuchet MS"/>
              </a:rPr>
              <a:t>()</a:t>
            </a:r>
          </a:p>
          <a:p>
            <a:pPr marL="285750" indent="-285750">
              <a:buFont typeface="Arial"/>
              <a:buChar char="•"/>
            </a:pPr>
            <a:endParaRPr lang="ru-RU" sz="1400" b="1">
              <a:latin typeface="Trebuchet MS"/>
            </a:endParaRPr>
          </a:p>
          <a:p>
            <a:endParaRPr lang="ru-RU" sz="1400">
              <a:latin typeface="Consolas"/>
            </a:endParaRPr>
          </a:p>
          <a:p>
            <a:endParaRPr lang="ru-RU" sz="1400"/>
          </a:p>
          <a:p>
            <a:endParaRPr lang="ru-RU" sz="1400"/>
          </a:p>
        </p:txBody>
      </p:sp>
      <p:sp>
        <p:nvSpPr>
          <p:cNvPr id="19" name="Прямоугольник 18">
            <a:extLst>
              <a:ext uri="{FF2B5EF4-FFF2-40B4-BE49-F238E27FC236}">
                <a16:creationId xmlns:a16="http://schemas.microsoft.com/office/drawing/2014/main" id="{BECE670E-5BF1-409E-9E85-C4F652AE0BAE}"/>
              </a:ext>
            </a:extLst>
          </p:cNvPr>
          <p:cNvSpPr/>
          <p:nvPr/>
        </p:nvSpPr>
        <p:spPr>
          <a:xfrm>
            <a:off x="6133323" y="2034071"/>
            <a:ext cx="4497353" cy="256591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class</a:t>
            </a:r>
            <a:r>
              <a:rPr lang="ru-RU" sz="1400" b="1"/>
              <a:t> </a:t>
            </a:r>
            <a:r>
              <a:rPr lang="ru-RU" sz="1400" b="1" err="1"/>
              <a:t>SaveStudentOrder</a:t>
            </a:r>
            <a:endParaRPr lang="en-US" sz="1400" b="1" err="1"/>
          </a:p>
          <a:p>
            <a:endParaRPr lang="ru-RU" sz="1400"/>
          </a:p>
          <a:p>
            <a:r>
              <a:rPr lang="ru-RU" sz="1400" b="1" err="1"/>
              <a:t>static</a:t>
            </a:r>
            <a:r>
              <a:rPr lang="ru-RU" sz="1400" b="1"/>
              <a:t> </a:t>
            </a:r>
            <a:r>
              <a:rPr lang="ru-RU" sz="1400" err="1"/>
              <a:t>StudentOrder</a:t>
            </a:r>
            <a:r>
              <a:rPr lang="ru-RU" sz="1400"/>
              <a:t>  </a:t>
            </a:r>
            <a:r>
              <a:rPr lang="ru-RU" sz="1400" err="1"/>
              <a:t>buildStudentOrder</a:t>
            </a:r>
            <a:r>
              <a:rPr lang="ru-RU" sz="1400"/>
              <a:t>(){</a:t>
            </a:r>
            <a:br>
              <a:rPr lang="ru-RU" sz="1400">
                <a:ea typeface="+mn-lt"/>
                <a:cs typeface="+mn-lt"/>
              </a:rPr>
            </a:br>
            <a:r>
              <a:rPr lang="ru-RU" sz="1400" err="1"/>
              <a:t>StudentOrder</a:t>
            </a:r>
            <a:r>
              <a:rPr lang="ru-RU" sz="1400"/>
              <a:t> </a:t>
            </a:r>
            <a:r>
              <a:rPr lang="ru-RU" sz="1400" err="1"/>
              <a:t>so</a:t>
            </a:r>
            <a:r>
              <a:rPr lang="ru-RU" sz="1400"/>
              <a:t> = </a:t>
            </a:r>
            <a:r>
              <a:rPr lang="ru-RU" sz="1400" b="1" err="1"/>
              <a:t>new</a:t>
            </a:r>
            <a:r>
              <a:rPr lang="ru-RU" sz="1400" b="1"/>
              <a:t> </a:t>
            </a:r>
            <a:r>
              <a:rPr lang="ru-RU" sz="1400" err="1"/>
              <a:t>StudentOrder</a:t>
            </a:r>
            <a:r>
              <a:rPr lang="ru-RU" sz="1400"/>
              <a:t>();</a:t>
            </a:r>
            <a:br>
              <a:rPr lang="ru-RU" sz="1400">
                <a:ea typeface="+mn-lt"/>
                <a:cs typeface="+mn-lt"/>
              </a:rPr>
            </a:br>
            <a:r>
              <a:rPr lang="ru-RU" sz="1400" err="1"/>
              <a:t>return</a:t>
            </a:r>
            <a:r>
              <a:rPr lang="ru-RU" sz="1400" b="1"/>
              <a:t> </a:t>
            </a:r>
            <a:r>
              <a:rPr lang="ru-RU" sz="1400" err="1"/>
              <a:t>so</a:t>
            </a:r>
            <a:r>
              <a:rPr lang="ru-RU" sz="1400"/>
              <a:t>;}</a:t>
            </a:r>
          </a:p>
          <a:p>
            <a:endParaRPr lang="ru-RU" sz="1400"/>
          </a:p>
        </p:txBody>
      </p:sp>
      <p:sp>
        <p:nvSpPr>
          <p:cNvPr id="25" name="Прямоугольник 24">
            <a:extLst>
              <a:ext uri="{FF2B5EF4-FFF2-40B4-BE49-F238E27FC236}">
                <a16:creationId xmlns:a16="http://schemas.microsoft.com/office/drawing/2014/main" id="{4AE6B216-2A4A-4AE2-9664-8FD52F3847C2}"/>
              </a:ext>
            </a:extLst>
          </p:cNvPr>
          <p:cNvSpPr/>
          <p:nvPr/>
        </p:nvSpPr>
        <p:spPr>
          <a:xfrm>
            <a:off x="7468044" y="4765041"/>
            <a:ext cx="3060439" cy="170750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class</a:t>
            </a:r>
            <a:r>
              <a:rPr lang="ru-RU" sz="1400" b="1"/>
              <a:t> </a:t>
            </a:r>
            <a:r>
              <a:rPr lang="ru-RU" sz="1400" b="1" err="1"/>
              <a:t>StudentOrder</a:t>
            </a:r>
            <a:endParaRPr lang="en-US" sz="1400" b="1" err="1"/>
          </a:p>
          <a:p>
            <a:endParaRPr lang="ru-RU" sz="1400" b="1">
              <a:latin typeface="Trebuchet MS"/>
            </a:endParaRPr>
          </a:p>
          <a:p>
            <a:r>
              <a:rPr lang="ru-RU" sz="1400" b="1" err="1">
                <a:latin typeface="Consolas"/>
              </a:rPr>
              <a:t>private</a:t>
            </a:r>
            <a:r>
              <a:rPr lang="ru-RU" sz="1400" b="1">
                <a:latin typeface="Consolas"/>
              </a:rPr>
              <a:t> </a:t>
            </a:r>
            <a:r>
              <a:rPr lang="ru-RU" sz="1400" err="1">
                <a:latin typeface="Consolas"/>
              </a:rPr>
              <a:t>long</a:t>
            </a:r>
            <a:r>
              <a:rPr lang="ru-RU" sz="1400" b="1">
                <a:latin typeface="Consolas"/>
              </a:rPr>
              <a:t> </a:t>
            </a:r>
            <a:r>
              <a:rPr lang="ru-RU" sz="1400" b="1" err="1">
                <a:latin typeface="Consolas"/>
              </a:rPr>
              <a:t>studentOrderId</a:t>
            </a:r>
            <a:r>
              <a:rPr lang="ru-RU" sz="1400">
                <a:latin typeface="Consolas"/>
              </a:rPr>
              <a:t>;</a:t>
            </a:r>
            <a:br>
              <a:rPr lang="ru-RU" sz="1400">
                <a:latin typeface="Consolas"/>
              </a:rPr>
            </a:br>
            <a:r>
              <a:rPr lang="ru-RU" sz="1400" err="1">
                <a:latin typeface="Consolas"/>
              </a:rPr>
              <a:t>private</a:t>
            </a:r>
            <a:r>
              <a:rPr lang="ru-RU" sz="1400">
                <a:latin typeface="Consolas"/>
              </a:rPr>
              <a:t> </a:t>
            </a:r>
            <a:r>
              <a:rPr lang="ru-RU" sz="1400" err="1">
                <a:latin typeface="Consolas"/>
                <a:ea typeface="+mn-lt"/>
                <a:cs typeface="+mn-lt"/>
              </a:rPr>
              <a:t>Adult</a:t>
            </a:r>
            <a:r>
              <a:rPr lang="ru-RU" sz="1400">
                <a:latin typeface="Consolas"/>
              </a:rPr>
              <a:t> </a:t>
            </a:r>
            <a:r>
              <a:rPr lang="ru-RU" sz="1400" b="1" err="1">
                <a:latin typeface="Consolas"/>
              </a:rPr>
              <a:t>husband</a:t>
            </a:r>
            <a:r>
              <a:rPr lang="ru-RU" sz="1400">
                <a:latin typeface="Consolas"/>
              </a:rPr>
              <a:t>;</a:t>
            </a:r>
            <a:br>
              <a:rPr lang="ru-RU" sz="1400">
                <a:latin typeface="Consolas"/>
              </a:rPr>
            </a:br>
            <a:r>
              <a:rPr lang="ru-RU" sz="1400" err="1">
                <a:latin typeface="Consolas"/>
              </a:rPr>
              <a:t>private</a:t>
            </a:r>
            <a:r>
              <a:rPr lang="ru-RU" sz="1400">
                <a:latin typeface="Consolas"/>
              </a:rPr>
              <a:t> </a:t>
            </a:r>
            <a:r>
              <a:rPr lang="ru-RU" sz="1400" err="1">
                <a:latin typeface="Consolas"/>
              </a:rPr>
              <a:t>Adult</a:t>
            </a:r>
            <a:r>
              <a:rPr lang="ru-RU" sz="1400">
                <a:latin typeface="Consolas"/>
              </a:rPr>
              <a:t> </a:t>
            </a:r>
            <a:r>
              <a:rPr lang="ru-RU" sz="1400" b="1" err="1">
                <a:latin typeface="Consolas"/>
              </a:rPr>
              <a:t>wife</a:t>
            </a:r>
            <a:r>
              <a:rPr lang="ru-RU" sz="1400">
                <a:latin typeface="Consolas"/>
              </a:rPr>
              <a:t>;</a:t>
            </a:r>
            <a:br>
              <a:rPr lang="ru-RU" sz="1400">
                <a:latin typeface="Consolas"/>
              </a:rPr>
            </a:br>
            <a:r>
              <a:rPr lang="ru-RU" sz="1400" err="1">
                <a:latin typeface="Consolas"/>
              </a:rPr>
              <a:t>private</a:t>
            </a:r>
            <a:r>
              <a:rPr lang="ru-RU" sz="1400">
                <a:latin typeface="Consolas"/>
                <a:ea typeface="+mn-lt"/>
                <a:cs typeface="+mn-lt"/>
              </a:rPr>
              <a:t> </a:t>
            </a:r>
            <a:r>
              <a:rPr lang="ru-RU" sz="1400" err="1">
                <a:latin typeface="Consolas"/>
              </a:rPr>
              <a:t>Child</a:t>
            </a:r>
            <a:r>
              <a:rPr lang="ru-RU" sz="1400">
                <a:latin typeface="Consolas"/>
              </a:rPr>
              <a:t> </a:t>
            </a:r>
            <a:r>
              <a:rPr lang="ru-RU" sz="1400" b="1" err="1">
                <a:latin typeface="Consolas"/>
              </a:rPr>
              <a:t>child</a:t>
            </a:r>
            <a:r>
              <a:rPr lang="ru-RU" sz="1400">
                <a:latin typeface="Consolas"/>
              </a:rPr>
              <a:t>;</a:t>
            </a:r>
            <a:endParaRPr lang="ru-RU" sz="1800"/>
          </a:p>
        </p:txBody>
      </p:sp>
    </p:spTree>
    <p:extLst>
      <p:ext uri="{BB962C8B-B14F-4D97-AF65-F5344CB8AC3E}">
        <p14:creationId xmlns:p14="http://schemas.microsoft.com/office/powerpoint/2010/main" val="164272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00280" y="457219"/>
            <a:ext cx="4844973" cy="131939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Конструкторов с одинаковыми именами в классе может сколько угодно. Единственно, они должны отличаться друг от друга последовательностью типов принимаемых параметров(разными наборами параметров)</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18 - ещё раз про конструктор</a:t>
            </a:r>
            <a:endParaRPr lang="ru-RU"/>
          </a:p>
        </p:txBody>
      </p:sp>
      <p:sp>
        <p:nvSpPr>
          <p:cNvPr id="2" name="Прямоугольник 1">
            <a:extLst>
              <a:ext uri="{FF2B5EF4-FFF2-40B4-BE49-F238E27FC236}">
                <a16:creationId xmlns:a16="http://schemas.microsoft.com/office/drawing/2014/main" id="{4E2D2480-B156-4D6F-B68A-456596FBB7B6}"/>
              </a:ext>
            </a:extLst>
          </p:cNvPr>
          <p:cNvSpPr/>
          <p:nvPr/>
        </p:nvSpPr>
        <p:spPr>
          <a:xfrm>
            <a:off x="1524002" y="2034072"/>
            <a:ext cx="4922185" cy="129852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class</a:t>
            </a:r>
            <a:r>
              <a:rPr lang="ru-RU" sz="1400" b="1"/>
              <a:t> </a:t>
            </a:r>
            <a:r>
              <a:rPr lang="ru-RU" sz="1400" b="1" err="1"/>
              <a:t>Person</a:t>
            </a:r>
            <a:endParaRPr lang="en-US" sz="1400" b="1" err="1"/>
          </a:p>
          <a:p>
            <a:endParaRPr lang="ru-RU" sz="1400" b="1"/>
          </a:p>
          <a:p>
            <a:r>
              <a:rPr lang="ru-RU" sz="1400" b="1" err="1">
                <a:latin typeface="Trebuchet MS"/>
              </a:rPr>
              <a:t>public</a:t>
            </a:r>
            <a:r>
              <a:rPr lang="ru-RU" sz="1400" b="1">
                <a:latin typeface="Trebuchet MS"/>
              </a:rPr>
              <a:t> </a:t>
            </a:r>
            <a:r>
              <a:rPr lang="ru-RU" sz="1400" b="1" err="1">
                <a:latin typeface="Trebuchet MS"/>
              </a:rPr>
              <a:t>Person</a:t>
            </a:r>
            <a:r>
              <a:rPr lang="ru-RU" sz="1400" b="1">
                <a:latin typeface="Trebuchet MS"/>
              </a:rPr>
              <a:t>(){}//</a:t>
            </a:r>
            <a:r>
              <a:rPr lang="ru-RU" sz="1400">
                <a:latin typeface="Trebuchet MS"/>
              </a:rPr>
              <a:t>конструктор по умолчанию</a:t>
            </a:r>
          </a:p>
          <a:p>
            <a:r>
              <a:rPr lang="ru-RU" sz="1400" b="1" err="1">
                <a:latin typeface="Trebuchet MS"/>
              </a:rPr>
              <a:t>public</a:t>
            </a:r>
            <a:r>
              <a:rPr lang="ru-RU" sz="1400" b="1">
                <a:latin typeface="Trebuchet MS"/>
              </a:rPr>
              <a:t> </a:t>
            </a:r>
            <a:r>
              <a:rPr lang="ru-RU" sz="1400" b="1" err="1">
                <a:latin typeface="Trebuchet MS"/>
              </a:rPr>
              <a:t>Person</a:t>
            </a:r>
            <a:r>
              <a:rPr lang="ru-RU" sz="1400" b="1">
                <a:latin typeface="Trebuchet MS"/>
              </a:rPr>
              <a:t>(</a:t>
            </a:r>
            <a:r>
              <a:rPr lang="ru-RU" sz="1400" b="1" err="1">
                <a:latin typeface="Trebuchet MS"/>
              </a:rPr>
              <a:t>String</a:t>
            </a:r>
            <a:r>
              <a:rPr lang="ru-RU" sz="1400" b="1">
                <a:latin typeface="Trebuchet MS"/>
              </a:rPr>
              <a:t> </a:t>
            </a:r>
            <a:r>
              <a:rPr lang="ru-RU" sz="1400" b="1" err="1">
                <a:latin typeface="Trebuchet MS"/>
              </a:rPr>
              <a:t>surName</a:t>
            </a:r>
            <a:r>
              <a:rPr lang="ru-RU" sz="1400" b="1">
                <a:latin typeface="Trebuchet MS"/>
              </a:rPr>
              <a:t>, </a:t>
            </a:r>
            <a:r>
              <a:rPr lang="ru-RU" sz="1400" b="1" err="1">
                <a:latin typeface="Trebuchet MS"/>
              </a:rPr>
              <a:t>String</a:t>
            </a:r>
            <a:r>
              <a:rPr lang="ru-RU" sz="1400" b="1">
                <a:latin typeface="Trebuchet MS"/>
              </a:rPr>
              <a:t> </a:t>
            </a:r>
            <a:r>
              <a:rPr lang="ru-RU" sz="1400" b="1" err="1">
                <a:latin typeface="Trebuchet MS"/>
              </a:rPr>
              <a:t>givenName</a:t>
            </a:r>
            <a:r>
              <a:rPr lang="ru-RU" sz="1400" b="1">
                <a:latin typeface="Trebuchet MS"/>
              </a:rPr>
              <a:t>, </a:t>
            </a:r>
            <a:endParaRPr lang="ru-RU" sz="1800">
              <a:latin typeface="Trebuchet MS"/>
            </a:endParaRPr>
          </a:p>
          <a:p>
            <a:r>
              <a:rPr lang="ru-RU" sz="1400" b="1" err="1">
                <a:latin typeface="Trebuchet MS"/>
              </a:rPr>
              <a:t>String</a:t>
            </a:r>
            <a:r>
              <a:rPr lang="ru-RU" sz="1400" b="1">
                <a:latin typeface="Trebuchet MS"/>
              </a:rPr>
              <a:t> </a:t>
            </a:r>
            <a:r>
              <a:rPr lang="ru-RU" sz="1400" b="1" err="1">
                <a:latin typeface="Trebuchet MS"/>
              </a:rPr>
              <a:t>patronymic</a:t>
            </a:r>
            <a:r>
              <a:rPr lang="ru-RU" sz="1400" b="1">
                <a:latin typeface="Trebuchet MS"/>
              </a:rPr>
              <a:t>){}</a:t>
            </a:r>
            <a:endParaRPr lang="ru-RU" sz="1800"/>
          </a:p>
          <a:p>
            <a:endParaRPr lang="ru-RU" sz="1400" b="1">
              <a:latin typeface="Trebuchet MS"/>
            </a:endParaRPr>
          </a:p>
          <a:p>
            <a:pPr marL="285750" indent="-285750">
              <a:buFont typeface="Arial"/>
              <a:buChar char="•"/>
            </a:pPr>
            <a:endParaRPr lang="ru-RU" sz="1400" b="1">
              <a:latin typeface="Trebuchet MS"/>
            </a:endParaRPr>
          </a:p>
          <a:p>
            <a:pPr marL="285750" indent="-285750">
              <a:buFont typeface="Arial"/>
              <a:buChar char="•"/>
            </a:pPr>
            <a:endParaRPr lang="ru-RU" sz="1400" b="1">
              <a:latin typeface="Trebuchet MS"/>
            </a:endParaRPr>
          </a:p>
          <a:p>
            <a:endParaRPr lang="ru-RU" sz="1400">
              <a:latin typeface="Consolas"/>
            </a:endParaRPr>
          </a:p>
          <a:p>
            <a:endParaRPr lang="ru-RU" sz="1400"/>
          </a:p>
          <a:p>
            <a:endParaRPr lang="ru-RU" sz="1400"/>
          </a:p>
        </p:txBody>
      </p:sp>
      <p:sp>
        <p:nvSpPr>
          <p:cNvPr id="25" name="Прямоугольник 24">
            <a:extLst>
              <a:ext uri="{FF2B5EF4-FFF2-40B4-BE49-F238E27FC236}">
                <a16:creationId xmlns:a16="http://schemas.microsoft.com/office/drawing/2014/main" id="{4AE6B216-2A4A-4AE2-9664-8FD52F3847C2}"/>
              </a:ext>
            </a:extLst>
          </p:cNvPr>
          <p:cNvSpPr/>
          <p:nvPr/>
        </p:nvSpPr>
        <p:spPr>
          <a:xfrm>
            <a:off x="6517228" y="526837"/>
            <a:ext cx="4193322" cy="170750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class</a:t>
            </a:r>
            <a:r>
              <a:rPr lang="ru-RU" sz="1400" b="1"/>
              <a:t> </a:t>
            </a:r>
            <a:r>
              <a:rPr lang="ru-RU" sz="1400" b="1" err="1"/>
              <a:t>SaveStudentOrder</a:t>
            </a:r>
            <a:endParaRPr lang="en-US" sz="1400" b="1" err="1"/>
          </a:p>
          <a:p>
            <a:br>
              <a:rPr lang="ru-RU" sz="1400" b="1">
                <a:latin typeface="Consolas"/>
              </a:rPr>
            </a:br>
            <a:r>
              <a:rPr lang="ru-RU" sz="1400" err="1">
                <a:latin typeface="Consolas"/>
                <a:ea typeface="+mn-lt"/>
                <a:cs typeface="+mn-lt"/>
              </a:rPr>
              <a:t>Adult</a:t>
            </a:r>
            <a:r>
              <a:rPr lang="ru-RU" sz="1400">
                <a:latin typeface="Consolas"/>
              </a:rPr>
              <a:t> </a:t>
            </a:r>
            <a:r>
              <a:rPr lang="ru-RU" sz="1400" b="1" err="1">
                <a:latin typeface="Consolas"/>
              </a:rPr>
              <a:t>husband</a:t>
            </a:r>
            <a:r>
              <a:rPr lang="ru-RU" sz="1400" b="1">
                <a:latin typeface="Consolas"/>
              </a:rPr>
              <a:t> = </a:t>
            </a:r>
            <a:r>
              <a:rPr lang="ru-RU" sz="1400" b="1" err="1">
                <a:latin typeface="Consolas"/>
              </a:rPr>
              <a:t>new</a:t>
            </a:r>
            <a:r>
              <a:rPr lang="ru-RU" sz="1400" b="1">
                <a:latin typeface="Consolas"/>
              </a:rPr>
              <a:t> </a:t>
            </a:r>
            <a:r>
              <a:rPr lang="ru-RU" sz="1400" b="1" err="1">
                <a:latin typeface="Consolas"/>
              </a:rPr>
              <a:t>Adult</a:t>
            </a:r>
            <a:r>
              <a:rPr lang="ru-RU" sz="1400" b="1">
                <a:latin typeface="Consolas"/>
              </a:rPr>
              <a:t>()</a:t>
            </a:r>
            <a:r>
              <a:rPr lang="ru-RU" sz="1400">
                <a:latin typeface="Consolas"/>
              </a:rPr>
              <a:t>;</a:t>
            </a:r>
            <a:br>
              <a:rPr lang="ru-RU" sz="1400">
                <a:latin typeface="Consolas"/>
              </a:rPr>
            </a:br>
            <a:r>
              <a:rPr lang="ru-RU" sz="1400" err="1">
                <a:solidFill>
                  <a:srgbClr val="002060"/>
                </a:solidFill>
                <a:latin typeface="Consolas"/>
              </a:rPr>
              <a:t>Adult</a:t>
            </a:r>
            <a:r>
              <a:rPr lang="ru-RU" sz="1400">
                <a:solidFill>
                  <a:srgbClr val="002060"/>
                </a:solidFill>
                <a:latin typeface="Consolas"/>
              </a:rPr>
              <a:t> </a:t>
            </a:r>
            <a:r>
              <a:rPr lang="ru-RU" sz="1400" b="1" err="1">
                <a:solidFill>
                  <a:srgbClr val="002060"/>
                </a:solidFill>
                <a:latin typeface="Consolas"/>
              </a:rPr>
              <a:t>husband</a:t>
            </a:r>
            <a:r>
              <a:rPr lang="ru-RU" sz="1400" b="1">
                <a:solidFill>
                  <a:srgbClr val="002060"/>
                </a:solidFill>
                <a:latin typeface="Consolas"/>
              </a:rPr>
              <a:t> = </a:t>
            </a:r>
            <a:r>
              <a:rPr lang="ru-RU" sz="1400" b="1" err="1">
                <a:solidFill>
                  <a:srgbClr val="002060"/>
                </a:solidFill>
                <a:latin typeface="Consolas"/>
              </a:rPr>
              <a:t>new</a:t>
            </a:r>
            <a:r>
              <a:rPr lang="ru-RU" sz="1400" b="1">
                <a:solidFill>
                  <a:srgbClr val="002060"/>
                </a:solidFill>
                <a:latin typeface="Consolas"/>
              </a:rPr>
              <a:t> </a:t>
            </a:r>
            <a:r>
              <a:rPr lang="ru-RU" sz="1400" b="1" err="1">
                <a:solidFill>
                  <a:srgbClr val="002060"/>
                </a:solidFill>
                <a:latin typeface="Consolas"/>
              </a:rPr>
              <a:t>Adult</a:t>
            </a:r>
            <a:r>
              <a:rPr lang="ru-RU" sz="1400" b="1">
                <a:solidFill>
                  <a:srgbClr val="002060"/>
                </a:solidFill>
                <a:latin typeface="Consolas"/>
              </a:rPr>
              <a:t>("","","",</a:t>
            </a:r>
            <a:r>
              <a:rPr lang="ru-RU" sz="1400" b="1" err="1">
                <a:solidFill>
                  <a:srgbClr val="002060"/>
                </a:solidFill>
                <a:latin typeface="Consolas"/>
              </a:rPr>
              <a:t>null</a:t>
            </a:r>
            <a:r>
              <a:rPr lang="ru-RU" sz="1400" b="1">
                <a:solidFill>
                  <a:srgbClr val="002060"/>
                </a:solidFill>
                <a:latin typeface="Consolas"/>
              </a:rPr>
              <a:t>)</a:t>
            </a:r>
          </a:p>
          <a:p>
            <a:r>
              <a:rPr lang="ru-RU" sz="1400" err="1">
                <a:solidFill>
                  <a:srgbClr val="002060"/>
                </a:solidFill>
                <a:latin typeface="Consolas"/>
              </a:rPr>
              <a:t>Adult</a:t>
            </a:r>
            <a:r>
              <a:rPr lang="ru-RU" sz="1400">
                <a:solidFill>
                  <a:srgbClr val="002060"/>
                </a:solidFill>
                <a:latin typeface="Consolas"/>
              </a:rPr>
              <a:t> </a:t>
            </a:r>
            <a:r>
              <a:rPr lang="ru-RU" sz="1400" b="1" err="1">
                <a:solidFill>
                  <a:srgbClr val="002060"/>
                </a:solidFill>
                <a:latin typeface="Consolas"/>
              </a:rPr>
              <a:t>husband</a:t>
            </a:r>
            <a:r>
              <a:rPr lang="ru-RU" sz="1400" b="1">
                <a:solidFill>
                  <a:srgbClr val="002060"/>
                </a:solidFill>
                <a:latin typeface="Consolas"/>
              </a:rPr>
              <a:t> = </a:t>
            </a:r>
            <a:r>
              <a:rPr lang="ru-RU" sz="1400" b="1" err="1">
                <a:solidFill>
                  <a:srgbClr val="002060"/>
                </a:solidFill>
                <a:latin typeface="Consolas"/>
              </a:rPr>
              <a:t>new</a:t>
            </a:r>
            <a:r>
              <a:rPr lang="ru-RU" sz="1400" b="1">
                <a:solidFill>
                  <a:srgbClr val="002060"/>
                </a:solidFill>
                <a:latin typeface="Consolas"/>
              </a:rPr>
              <a:t> </a:t>
            </a:r>
            <a:r>
              <a:rPr lang="ru-RU" sz="1400" b="1" err="1">
                <a:solidFill>
                  <a:srgbClr val="002060"/>
                </a:solidFill>
                <a:latin typeface="Consolas"/>
              </a:rPr>
              <a:t>Adult</a:t>
            </a:r>
            <a:r>
              <a:rPr lang="ru-RU" sz="1400" b="1">
                <a:solidFill>
                  <a:srgbClr val="002060"/>
                </a:solidFill>
                <a:latin typeface="Consolas"/>
              </a:rPr>
              <a:t>("",</a:t>
            </a:r>
            <a:r>
              <a:rPr lang="ru-RU" sz="1400" b="1" err="1">
                <a:solidFill>
                  <a:srgbClr val="002060"/>
                </a:solidFill>
                <a:latin typeface="Consolas"/>
              </a:rPr>
              <a:t>null</a:t>
            </a:r>
            <a:r>
              <a:rPr lang="ru-RU" sz="1400" b="1">
                <a:solidFill>
                  <a:srgbClr val="002060"/>
                </a:solidFill>
                <a:latin typeface="Consolas"/>
              </a:rPr>
              <a:t>,"","")</a:t>
            </a:r>
            <a:endParaRPr lang="ru-RU" sz="1800"/>
          </a:p>
        </p:txBody>
      </p:sp>
      <p:sp>
        <p:nvSpPr>
          <p:cNvPr id="9" name="Прямоугольник 8">
            <a:extLst>
              <a:ext uri="{FF2B5EF4-FFF2-40B4-BE49-F238E27FC236}">
                <a16:creationId xmlns:a16="http://schemas.microsoft.com/office/drawing/2014/main" id="{965BC4EC-B34F-46B8-8627-32D06BF5CF4D}"/>
              </a:ext>
            </a:extLst>
          </p:cNvPr>
          <p:cNvSpPr/>
          <p:nvPr/>
        </p:nvSpPr>
        <p:spPr>
          <a:xfrm>
            <a:off x="1524001" y="3389487"/>
            <a:ext cx="7916237" cy="328106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class</a:t>
            </a:r>
            <a:r>
              <a:rPr lang="ru-RU" sz="1400" b="1"/>
              <a:t> </a:t>
            </a:r>
            <a:r>
              <a:rPr lang="ru-RU" sz="1400" b="1" err="1"/>
              <a:t>Adult</a:t>
            </a:r>
            <a:r>
              <a:rPr lang="ru-RU" sz="1400" b="1"/>
              <a:t> </a:t>
            </a:r>
            <a:r>
              <a:rPr lang="ru-RU" sz="1400" b="1" err="1"/>
              <a:t>extends</a:t>
            </a:r>
            <a:r>
              <a:rPr lang="ru-RU" sz="1400" b="1"/>
              <a:t> </a:t>
            </a:r>
            <a:r>
              <a:rPr lang="ru-RU" sz="1400" b="1" err="1"/>
              <a:t>Person</a:t>
            </a:r>
          </a:p>
          <a:p>
            <a:endParaRPr lang="ru-RU" sz="1400" b="1"/>
          </a:p>
          <a:p>
            <a:r>
              <a:rPr lang="ru-RU" sz="1400" b="1" err="1">
                <a:latin typeface="Trebuchet MS"/>
              </a:rPr>
              <a:t>public</a:t>
            </a:r>
            <a:r>
              <a:rPr lang="ru-RU" sz="1400" b="1">
                <a:latin typeface="Trebuchet MS"/>
              </a:rPr>
              <a:t> </a:t>
            </a:r>
            <a:r>
              <a:rPr lang="ru-RU" sz="1400" b="1" err="1">
                <a:latin typeface="Trebuchet MS"/>
              </a:rPr>
              <a:t>Adult</a:t>
            </a:r>
            <a:r>
              <a:rPr lang="ru-RU" sz="1400" b="1">
                <a:latin typeface="Trebuchet MS"/>
              </a:rPr>
              <a:t>(){</a:t>
            </a:r>
            <a:r>
              <a:rPr lang="ru-RU" sz="1400" b="1" err="1">
                <a:latin typeface="Trebuchet MS"/>
              </a:rPr>
              <a:t>super</a:t>
            </a:r>
            <a:r>
              <a:rPr lang="ru-RU" sz="1400" b="1">
                <a:latin typeface="Trebuchet MS"/>
              </a:rPr>
              <a:t>()}//</a:t>
            </a:r>
            <a:r>
              <a:rPr lang="ru-RU" sz="1400">
                <a:latin typeface="Trebuchet MS"/>
              </a:rPr>
              <a:t>конструктор по умолчанию</a:t>
            </a:r>
          </a:p>
          <a:p>
            <a:r>
              <a:rPr lang="ru-RU" sz="1400" b="1" err="1">
                <a:latin typeface="Trebuchet MS"/>
              </a:rPr>
              <a:t>public</a:t>
            </a:r>
            <a:r>
              <a:rPr lang="ru-RU" sz="1400" b="1">
                <a:latin typeface="Trebuchet MS"/>
              </a:rPr>
              <a:t> </a:t>
            </a:r>
            <a:r>
              <a:rPr lang="ru-RU" sz="1400" b="1" err="1">
                <a:latin typeface="Trebuchet MS"/>
              </a:rPr>
              <a:t>Adult</a:t>
            </a:r>
            <a:r>
              <a:rPr lang="ru-RU" sz="1400" b="1">
                <a:latin typeface="Trebuchet MS"/>
              </a:rPr>
              <a:t>(</a:t>
            </a:r>
            <a:r>
              <a:rPr lang="ru-RU" sz="1400" err="1">
                <a:latin typeface="Trebuchet MS"/>
              </a:rPr>
              <a:t>String</a:t>
            </a:r>
            <a:r>
              <a:rPr lang="ru-RU" sz="1400">
                <a:latin typeface="Trebuchet MS"/>
              </a:rPr>
              <a:t> </a:t>
            </a:r>
            <a:r>
              <a:rPr lang="ru-RU" sz="1400" err="1">
                <a:latin typeface="Trebuchet MS"/>
              </a:rPr>
              <a:t>surName</a:t>
            </a:r>
            <a:r>
              <a:rPr lang="ru-RU" sz="1400">
                <a:latin typeface="Trebuchet MS"/>
              </a:rPr>
              <a:t>, </a:t>
            </a:r>
            <a:r>
              <a:rPr lang="ru-RU" sz="1400" err="1">
                <a:latin typeface="Trebuchet MS"/>
              </a:rPr>
              <a:t>String</a:t>
            </a:r>
            <a:r>
              <a:rPr lang="ru-RU" sz="1400">
                <a:latin typeface="Trebuchet MS"/>
              </a:rPr>
              <a:t> </a:t>
            </a:r>
            <a:r>
              <a:rPr lang="ru-RU" sz="1400" err="1">
                <a:latin typeface="Trebuchet MS"/>
              </a:rPr>
              <a:t>givenName</a:t>
            </a:r>
            <a:r>
              <a:rPr lang="ru-RU" sz="1400">
                <a:latin typeface="Trebuchet MS"/>
              </a:rPr>
              <a:t>, </a:t>
            </a:r>
            <a:r>
              <a:rPr lang="ru-RU" sz="1400" err="1">
                <a:latin typeface="Trebuchet MS"/>
              </a:rPr>
              <a:t>String</a:t>
            </a:r>
            <a:r>
              <a:rPr lang="ru-RU" sz="1400">
                <a:latin typeface="Trebuchet MS"/>
              </a:rPr>
              <a:t> </a:t>
            </a:r>
            <a:r>
              <a:rPr lang="ru-RU" sz="1400" err="1">
                <a:latin typeface="Trebuchet MS"/>
              </a:rPr>
              <a:t>patronymic</a:t>
            </a:r>
            <a:r>
              <a:rPr lang="ru-RU" sz="1400">
                <a:latin typeface="Trebuchet MS"/>
              </a:rPr>
              <a:t>, </a:t>
            </a:r>
            <a:r>
              <a:rPr lang="ru-RU" sz="1400" err="1">
                <a:latin typeface="Trebuchet MS"/>
              </a:rPr>
              <a:t>LocalDate</a:t>
            </a:r>
            <a:r>
              <a:rPr lang="ru-RU" sz="1400">
                <a:latin typeface="Trebuchet MS"/>
              </a:rPr>
              <a:t> </a:t>
            </a:r>
            <a:r>
              <a:rPr lang="ru-RU" sz="1400" err="1">
                <a:latin typeface="Trebuchet MS"/>
              </a:rPr>
              <a:t>dateOfBirth</a:t>
            </a:r>
            <a:r>
              <a:rPr lang="ru-RU" sz="1400">
                <a:latin typeface="Trebuchet MS"/>
              </a:rPr>
              <a:t>)</a:t>
            </a:r>
            <a:r>
              <a:rPr lang="ru-RU" sz="1400" b="1">
                <a:latin typeface="Trebuchet MS"/>
              </a:rPr>
              <a:t> </a:t>
            </a:r>
            <a:endParaRPr lang="ru-RU" sz="1800">
              <a:latin typeface="Trebuchet MS"/>
            </a:endParaRPr>
          </a:p>
          <a:p>
            <a:r>
              <a:rPr lang="ru-RU" sz="1400" b="1">
                <a:latin typeface="Trebuchet MS"/>
              </a:rPr>
              <a:t>{</a:t>
            </a:r>
            <a:br>
              <a:rPr lang="ru-RU" sz="1400" b="1">
                <a:latin typeface="Trebuchet MS"/>
              </a:rPr>
            </a:br>
            <a:r>
              <a:rPr lang="ru-RU" sz="1400" b="1">
                <a:latin typeface="Trebuchet MS"/>
              </a:rPr>
              <a:t>    </a:t>
            </a:r>
            <a:r>
              <a:rPr lang="ru-RU" sz="1400" b="1" err="1">
                <a:latin typeface="Trebuchet MS"/>
              </a:rPr>
              <a:t>super</a:t>
            </a:r>
            <a:r>
              <a:rPr lang="ru-RU" sz="1400" b="1">
                <a:latin typeface="Trebuchet MS"/>
              </a:rPr>
              <a:t>(</a:t>
            </a:r>
            <a:r>
              <a:rPr lang="ru-RU" sz="1400" err="1">
                <a:latin typeface="Trebuchet MS"/>
              </a:rPr>
              <a:t>surName</a:t>
            </a:r>
            <a:r>
              <a:rPr lang="ru-RU" sz="1400">
                <a:latin typeface="Trebuchet MS"/>
              </a:rPr>
              <a:t>, </a:t>
            </a:r>
            <a:r>
              <a:rPr lang="ru-RU" sz="1400" err="1">
                <a:latin typeface="Trebuchet MS"/>
              </a:rPr>
              <a:t>givenName</a:t>
            </a:r>
            <a:r>
              <a:rPr lang="ru-RU" sz="1400">
                <a:latin typeface="Trebuchet MS"/>
              </a:rPr>
              <a:t>, </a:t>
            </a:r>
            <a:r>
              <a:rPr lang="ru-RU" sz="1400" err="1">
                <a:latin typeface="Trebuchet MS"/>
              </a:rPr>
              <a:t>patronymic</a:t>
            </a:r>
            <a:r>
              <a:rPr lang="ru-RU" sz="1400">
                <a:latin typeface="Trebuchet MS"/>
              </a:rPr>
              <a:t>, </a:t>
            </a:r>
            <a:r>
              <a:rPr lang="ru-RU" sz="1400" err="1">
                <a:latin typeface="Trebuchet MS"/>
              </a:rPr>
              <a:t>dateOfBirth</a:t>
            </a:r>
            <a:r>
              <a:rPr lang="ru-RU" sz="1400">
                <a:latin typeface="Trebuchet MS"/>
              </a:rPr>
              <a:t>)</a:t>
            </a:r>
            <a:r>
              <a:rPr lang="ru-RU" sz="1400" b="1">
                <a:latin typeface="Trebuchet MS"/>
              </a:rPr>
              <a:t>;</a:t>
            </a:r>
            <a:endParaRPr lang="ru-RU" sz="1800"/>
          </a:p>
          <a:p>
            <a:r>
              <a:rPr lang="ru-RU" sz="1400" b="1">
                <a:latin typeface="Trebuchet MS"/>
              </a:rPr>
              <a:t>}</a:t>
            </a:r>
          </a:p>
          <a:p>
            <a:endParaRPr lang="ru-RU" sz="1400" b="1">
              <a:latin typeface="Trebuchet MS"/>
            </a:endParaRPr>
          </a:p>
          <a:p>
            <a:r>
              <a:rPr lang="ru-RU" sz="1400" b="1" err="1">
                <a:latin typeface="Trebuchet MS"/>
              </a:rPr>
              <a:t>public</a:t>
            </a:r>
            <a:r>
              <a:rPr lang="ru-RU" sz="1400" b="1">
                <a:latin typeface="Trebuchet MS"/>
              </a:rPr>
              <a:t> </a:t>
            </a:r>
            <a:r>
              <a:rPr lang="ru-RU" sz="1400" b="1" err="1">
                <a:latin typeface="Trebuchet MS"/>
              </a:rPr>
              <a:t>Adult</a:t>
            </a:r>
            <a:r>
              <a:rPr lang="ru-RU" sz="1400" b="1">
                <a:latin typeface="Trebuchet MS"/>
              </a:rPr>
              <a:t>(</a:t>
            </a:r>
            <a:r>
              <a:rPr lang="ru-RU" sz="1400" err="1">
                <a:latin typeface="Trebuchet MS"/>
              </a:rPr>
              <a:t>String</a:t>
            </a:r>
            <a:r>
              <a:rPr lang="ru-RU" sz="1400">
                <a:latin typeface="Trebuchet MS"/>
              </a:rPr>
              <a:t> </a:t>
            </a:r>
            <a:r>
              <a:rPr lang="ru-RU" sz="1400" err="1">
                <a:latin typeface="Trebuchet MS"/>
              </a:rPr>
              <a:t>surName</a:t>
            </a:r>
            <a:r>
              <a:rPr lang="ru-RU" sz="1400">
                <a:latin typeface="Trebuchet MS"/>
              </a:rPr>
              <a:t>, </a:t>
            </a:r>
            <a:r>
              <a:rPr lang="ru-RU" sz="1400" err="1">
                <a:latin typeface="Trebuchet MS"/>
              </a:rPr>
              <a:t>LocalDate</a:t>
            </a:r>
            <a:r>
              <a:rPr lang="ru-RU" sz="1400">
                <a:latin typeface="Trebuchet MS"/>
              </a:rPr>
              <a:t> </a:t>
            </a:r>
            <a:r>
              <a:rPr lang="ru-RU" sz="1400" err="1">
                <a:latin typeface="Trebuchet MS"/>
              </a:rPr>
              <a:t>dateOfBirth,String</a:t>
            </a:r>
            <a:r>
              <a:rPr lang="ru-RU" sz="1400">
                <a:latin typeface="Trebuchet MS"/>
              </a:rPr>
              <a:t> </a:t>
            </a:r>
            <a:r>
              <a:rPr lang="ru-RU" sz="1400" err="1">
                <a:latin typeface="Trebuchet MS"/>
              </a:rPr>
              <a:t>patronymic,String</a:t>
            </a:r>
            <a:r>
              <a:rPr lang="ru-RU" sz="1400">
                <a:latin typeface="Trebuchet MS"/>
              </a:rPr>
              <a:t> </a:t>
            </a:r>
            <a:r>
              <a:rPr lang="ru-RU" sz="1400" err="1">
                <a:latin typeface="Trebuchet MS"/>
              </a:rPr>
              <a:t>givenName</a:t>
            </a:r>
            <a:r>
              <a:rPr lang="ru-RU" sz="1400">
                <a:latin typeface="Trebuchet MS"/>
              </a:rPr>
              <a:t>)</a:t>
            </a:r>
            <a:r>
              <a:rPr lang="ru-RU" sz="1400" b="1">
                <a:latin typeface="Trebuchet MS"/>
              </a:rPr>
              <a:t> </a:t>
            </a:r>
            <a:endParaRPr lang="ru-RU" sz="1400">
              <a:latin typeface="Trebuchet MS"/>
            </a:endParaRPr>
          </a:p>
          <a:p>
            <a:r>
              <a:rPr lang="ru-RU" sz="1400" b="1">
                <a:latin typeface="Trebuchet MS"/>
              </a:rPr>
              <a:t>{</a:t>
            </a:r>
            <a:br>
              <a:rPr lang="ru-RU" sz="1400" b="1">
                <a:latin typeface="Trebuchet MS"/>
              </a:rPr>
            </a:br>
            <a:r>
              <a:rPr lang="ru-RU" sz="1400" b="1">
                <a:latin typeface="Trebuchet MS"/>
              </a:rPr>
              <a:t>    </a:t>
            </a:r>
            <a:r>
              <a:rPr lang="ru-RU" sz="1400" b="1" err="1">
                <a:latin typeface="Trebuchet MS"/>
              </a:rPr>
              <a:t>super</a:t>
            </a:r>
            <a:r>
              <a:rPr lang="ru-RU" sz="1400" b="1">
                <a:latin typeface="Trebuchet MS"/>
              </a:rPr>
              <a:t>(</a:t>
            </a:r>
            <a:r>
              <a:rPr lang="ru-RU" sz="1400" err="1">
                <a:latin typeface="Trebuchet MS"/>
              </a:rPr>
              <a:t>surName</a:t>
            </a:r>
            <a:r>
              <a:rPr lang="ru-RU" sz="1400">
                <a:latin typeface="Trebuchet MS"/>
              </a:rPr>
              <a:t>, </a:t>
            </a:r>
            <a:r>
              <a:rPr lang="ru-RU" sz="1400" err="1">
                <a:latin typeface="Trebuchet MS"/>
              </a:rPr>
              <a:t>givenName</a:t>
            </a:r>
            <a:r>
              <a:rPr lang="ru-RU" sz="1400">
                <a:latin typeface="Trebuchet MS"/>
              </a:rPr>
              <a:t>, </a:t>
            </a:r>
            <a:r>
              <a:rPr lang="ru-RU" sz="1400" err="1">
                <a:latin typeface="Trebuchet MS"/>
              </a:rPr>
              <a:t>patronymic</a:t>
            </a:r>
            <a:r>
              <a:rPr lang="ru-RU" sz="1400">
                <a:latin typeface="Trebuchet MS"/>
              </a:rPr>
              <a:t>, </a:t>
            </a:r>
            <a:r>
              <a:rPr lang="ru-RU" sz="1400" err="1">
                <a:latin typeface="Trebuchet MS"/>
              </a:rPr>
              <a:t>dateOfBirth</a:t>
            </a:r>
            <a:r>
              <a:rPr lang="ru-RU" sz="1400">
                <a:latin typeface="Trebuchet MS"/>
              </a:rPr>
              <a:t>)</a:t>
            </a:r>
            <a:r>
              <a:rPr lang="ru-RU" sz="1400" b="1">
                <a:latin typeface="Trebuchet MS"/>
              </a:rPr>
              <a:t>;</a:t>
            </a:r>
            <a:endParaRPr lang="ru-RU" sz="1400">
              <a:latin typeface="Trebuchet MS"/>
            </a:endParaRPr>
          </a:p>
          <a:p>
            <a:endParaRPr lang="ru-RU" sz="1400">
              <a:latin typeface="Trebuchet MS"/>
            </a:endParaRPr>
          </a:p>
          <a:p>
            <a:r>
              <a:rPr lang="ru-RU" sz="1400" b="1">
                <a:latin typeface="Trebuchet MS"/>
              </a:rPr>
              <a:t>}</a:t>
            </a:r>
            <a:endParaRPr lang="en-US" sz="1400">
              <a:latin typeface="Trebuchet MS"/>
            </a:endParaRPr>
          </a:p>
          <a:p>
            <a:endParaRPr lang="ru-RU" sz="1400" b="1">
              <a:latin typeface="Trebuchet MS"/>
            </a:endParaRPr>
          </a:p>
          <a:p>
            <a:pPr marL="285750" indent="-285750">
              <a:buFont typeface="Arial"/>
              <a:buChar char="•"/>
            </a:pPr>
            <a:endParaRPr lang="ru-RU" sz="1400" b="1">
              <a:latin typeface="Trebuchet MS"/>
            </a:endParaRPr>
          </a:p>
          <a:p>
            <a:pPr marL="285750" indent="-285750">
              <a:buFont typeface="Arial"/>
              <a:buChar char="•"/>
            </a:pPr>
            <a:endParaRPr lang="ru-RU" sz="1400" b="1">
              <a:latin typeface="Trebuchet MS"/>
            </a:endParaRPr>
          </a:p>
          <a:p>
            <a:endParaRPr lang="ru-RU" sz="1400">
              <a:latin typeface="Consolas"/>
            </a:endParaRPr>
          </a:p>
          <a:p>
            <a:endParaRPr lang="ru-RU" sz="1400"/>
          </a:p>
          <a:p>
            <a:endParaRPr lang="ru-RU" sz="1400"/>
          </a:p>
        </p:txBody>
      </p:sp>
      <p:sp>
        <p:nvSpPr>
          <p:cNvPr id="21" name="Стрелка: вправо 20">
            <a:extLst>
              <a:ext uri="{FF2B5EF4-FFF2-40B4-BE49-F238E27FC236}">
                <a16:creationId xmlns:a16="http://schemas.microsoft.com/office/drawing/2014/main" id="{A40532D3-74A3-4E83-B861-C6BE40A97C03}"/>
              </a:ext>
            </a:extLst>
          </p:cNvPr>
          <p:cNvSpPr/>
          <p:nvPr/>
        </p:nvSpPr>
        <p:spPr>
          <a:xfrm rot="7920000">
            <a:off x="6604726" y="2562620"/>
            <a:ext cx="4005162"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8" name="Стрелка: вправо 7">
            <a:extLst>
              <a:ext uri="{FF2B5EF4-FFF2-40B4-BE49-F238E27FC236}">
                <a16:creationId xmlns:a16="http://schemas.microsoft.com/office/drawing/2014/main" id="{83E7E84A-712B-4B87-B9F2-D82A4165EDD5}"/>
              </a:ext>
            </a:extLst>
          </p:cNvPr>
          <p:cNvSpPr/>
          <p:nvPr/>
        </p:nvSpPr>
        <p:spPr>
          <a:xfrm rot="7920000">
            <a:off x="5084974" y="3363247"/>
            <a:ext cx="4662639"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415461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30625" y="457220"/>
            <a:ext cx="4713477" cy="198698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Это ссылка. До создания объекта она ни на что не указывает. Но как только создается объект в куче в ссылку помещается как бы адрес нахождения этого объекта в куче.. Таким образом мы через ссылку получаем доступ к нашему объекту. Ссылок на один и тот же объект может быть несколько. Это возможно, когда в пустой ссылке мы присваиваем ссылку указывающую на объект в памяти. Тогда на этот объект уже будут существовать две ссылки.</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6" y="-33141"/>
            <a:ext cx="7964324" cy="533535"/>
          </a:xfrm>
        </p:spPr>
        <p:txBody>
          <a:bodyPr/>
          <a:lstStyle/>
          <a:p>
            <a:pPr marL="182880" indent="0">
              <a:buNone/>
            </a:pPr>
            <a:r>
              <a:rPr lang="ru-RU" sz="2000"/>
              <a:t>Выпуск 19 – где и как хранятся объекты и  их уничтожение </a:t>
            </a:r>
            <a:endParaRPr lang="ru-RU"/>
          </a:p>
        </p:txBody>
      </p:sp>
      <p:sp>
        <p:nvSpPr>
          <p:cNvPr id="21" name="Стрелка: вправо 20">
            <a:extLst>
              <a:ext uri="{FF2B5EF4-FFF2-40B4-BE49-F238E27FC236}">
                <a16:creationId xmlns:a16="http://schemas.microsoft.com/office/drawing/2014/main" id="{A40532D3-74A3-4E83-B861-C6BE40A97C03}"/>
              </a:ext>
            </a:extLst>
          </p:cNvPr>
          <p:cNvSpPr/>
          <p:nvPr/>
        </p:nvSpPr>
        <p:spPr>
          <a:xfrm rot="3660000">
            <a:off x="2001145" y="1570621"/>
            <a:ext cx="2042844"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2" name="Блок-схема: процесс 11">
            <a:extLst>
              <a:ext uri="{FF2B5EF4-FFF2-40B4-BE49-F238E27FC236}">
                <a16:creationId xmlns:a16="http://schemas.microsoft.com/office/drawing/2014/main" id="{D954D251-93BF-422E-84B5-B0671B84DA70}"/>
              </a:ext>
            </a:extLst>
          </p:cNvPr>
          <p:cNvSpPr/>
          <p:nvPr/>
        </p:nvSpPr>
        <p:spPr>
          <a:xfrm>
            <a:off x="6465615" y="457219"/>
            <a:ext cx="3590708" cy="613415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endParaRPr lang="ru-RU" sz="1400"/>
          </a:p>
        </p:txBody>
      </p:sp>
      <p:sp>
        <p:nvSpPr>
          <p:cNvPr id="10" name="Восьмиугольник 9">
            <a:extLst>
              <a:ext uri="{FF2B5EF4-FFF2-40B4-BE49-F238E27FC236}">
                <a16:creationId xmlns:a16="http://schemas.microsoft.com/office/drawing/2014/main" id="{F99F5188-B9B4-4217-9B96-77EAFE16EE10}"/>
              </a:ext>
            </a:extLst>
          </p:cNvPr>
          <p:cNvSpPr/>
          <p:nvPr/>
        </p:nvSpPr>
        <p:spPr>
          <a:xfrm>
            <a:off x="6670532" y="797065"/>
            <a:ext cx="3079018" cy="3210514"/>
          </a:xfrm>
          <a:prstGeom prst="octag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sz="1800"/>
          </a:p>
        </p:txBody>
      </p:sp>
      <p:sp>
        <p:nvSpPr>
          <p:cNvPr id="3" name="TextBox 2">
            <a:extLst>
              <a:ext uri="{FF2B5EF4-FFF2-40B4-BE49-F238E27FC236}">
                <a16:creationId xmlns:a16="http://schemas.microsoft.com/office/drawing/2014/main" id="{63D3411D-197D-4B4D-980E-536364DEF2CB}"/>
              </a:ext>
            </a:extLst>
          </p:cNvPr>
          <p:cNvSpPr txBox="1"/>
          <p:nvPr/>
        </p:nvSpPr>
        <p:spPr>
          <a:xfrm>
            <a:off x="6990170" y="120773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b="1"/>
              <a:t>Куча</a:t>
            </a:r>
            <a:r>
              <a:rPr lang="ru-RU" sz="1800"/>
              <a:t>(часть оперативной памяти)</a:t>
            </a:r>
          </a:p>
        </p:txBody>
      </p:sp>
      <p:sp>
        <p:nvSpPr>
          <p:cNvPr id="13" name="TextBox 12">
            <a:extLst>
              <a:ext uri="{FF2B5EF4-FFF2-40B4-BE49-F238E27FC236}">
                <a16:creationId xmlns:a16="http://schemas.microsoft.com/office/drawing/2014/main" id="{7F74774F-0D8B-47F1-AA68-3D998A14EF6B}"/>
              </a:ext>
            </a:extLst>
          </p:cNvPr>
          <p:cNvSpPr txBox="1"/>
          <p:nvPr/>
        </p:nvSpPr>
        <p:spPr>
          <a:xfrm>
            <a:off x="6534990" y="41876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Оперативная память)</a:t>
            </a:r>
          </a:p>
        </p:txBody>
      </p:sp>
      <p:sp>
        <p:nvSpPr>
          <p:cNvPr id="14" name="TextBox 13">
            <a:extLst>
              <a:ext uri="{FF2B5EF4-FFF2-40B4-BE49-F238E27FC236}">
                <a16:creationId xmlns:a16="http://schemas.microsoft.com/office/drawing/2014/main" id="{FA2A1B93-30CC-4163-96AB-3C7A179639D8}"/>
              </a:ext>
            </a:extLst>
          </p:cNvPr>
          <p:cNvSpPr txBox="1"/>
          <p:nvPr/>
        </p:nvSpPr>
        <p:spPr>
          <a:xfrm>
            <a:off x="1902304" y="2401311"/>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err="1"/>
              <a:t>StudentOrder</a:t>
            </a:r>
            <a:r>
              <a:rPr lang="ru-RU" sz="1800"/>
              <a:t> </a:t>
            </a:r>
            <a:r>
              <a:rPr lang="ru-RU" sz="1800" b="1" err="1"/>
              <a:t>so</a:t>
            </a:r>
            <a:r>
              <a:rPr lang="ru-RU" sz="1800" b="1"/>
              <a:t>;</a:t>
            </a:r>
            <a:endParaRPr lang="ru-RU" sz="1800"/>
          </a:p>
        </p:txBody>
      </p:sp>
      <p:sp>
        <p:nvSpPr>
          <p:cNvPr id="17" name="TextBox 16">
            <a:extLst>
              <a:ext uri="{FF2B5EF4-FFF2-40B4-BE49-F238E27FC236}">
                <a16:creationId xmlns:a16="http://schemas.microsoft.com/office/drawing/2014/main" id="{193BF5A6-4885-43B4-96A5-0201F463DE00}"/>
              </a:ext>
            </a:extLst>
          </p:cNvPr>
          <p:cNvSpPr txBox="1"/>
          <p:nvPr/>
        </p:nvSpPr>
        <p:spPr>
          <a:xfrm>
            <a:off x="1871959" y="2633956"/>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800" b="1" err="1"/>
              <a:t>so</a:t>
            </a:r>
            <a:r>
              <a:rPr lang="ru-RU" sz="1800"/>
              <a:t> = </a:t>
            </a:r>
            <a:r>
              <a:rPr lang="ru-RU" sz="1800" err="1"/>
              <a:t>new</a:t>
            </a:r>
            <a:r>
              <a:rPr lang="ru-RU" sz="1800"/>
              <a:t> </a:t>
            </a:r>
            <a:r>
              <a:rPr lang="ru-RU" sz="1800" err="1"/>
              <a:t>StudentOrder</a:t>
            </a:r>
            <a:r>
              <a:rPr lang="ru-RU" sz="1800"/>
              <a:t>();</a:t>
            </a:r>
          </a:p>
        </p:txBody>
      </p:sp>
      <p:sp>
        <p:nvSpPr>
          <p:cNvPr id="4" name="Ромб 3">
            <a:extLst>
              <a:ext uri="{FF2B5EF4-FFF2-40B4-BE49-F238E27FC236}">
                <a16:creationId xmlns:a16="http://schemas.microsoft.com/office/drawing/2014/main" id="{12F1EA94-FFC7-443D-AED7-56B092F69A1F}"/>
              </a:ext>
            </a:extLst>
          </p:cNvPr>
          <p:cNvSpPr/>
          <p:nvPr/>
        </p:nvSpPr>
        <p:spPr>
          <a:xfrm>
            <a:off x="6925063" y="1940065"/>
            <a:ext cx="327728" cy="378303"/>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800"/>
          </a:p>
        </p:txBody>
      </p:sp>
      <p:sp>
        <p:nvSpPr>
          <p:cNvPr id="8" name="Стрелка: вправо 7">
            <a:extLst>
              <a:ext uri="{FF2B5EF4-FFF2-40B4-BE49-F238E27FC236}">
                <a16:creationId xmlns:a16="http://schemas.microsoft.com/office/drawing/2014/main" id="{83E7E84A-712B-4B87-B9F2-D82A4165EDD5}"/>
              </a:ext>
            </a:extLst>
          </p:cNvPr>
          <p:cNvSpPr/>
          <p:nvPr/>
        </p:nvSpPr>
        <p:spPr>
          <a:xfrm rot="16140000" flipV="1">
            <a:off x="5709488" y="3727616"/>
            <a:ext cx="2872027" cy="59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0" name="TextBox 19">
            <a:extLst>
              <a:ext uri="{FF2B5EF4-FFF2-40B4-BE49-F238E27FC236}">
                <a16:creationId xmlns:a16="http://schemas.microsoft.com/office/drawing/2014/main" id="{8E8976C8-786B-4EC6-B960-64ED414B8128}"/>
              </a:ext>
            </a:extLst>
          </p:cNvPr>
          <p:cNvSpPr txBox="1"/>
          <p:nvPr/>
        </p:nvSpPr>
        <p:spPr>
          <a:xfrm>
            <a:off x="7576841" y="1936018"/>
            <a:ext cx="9629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объект</a:t>
            </a:r>
          </a:p>
        </p:txBody>
      </p:sp>
      <p:sp>
        <p:nvSpPr>
          <p:cNvPr id="22" name="Ромб 21">
            <a:extLst>
              <a:ext uri="{FF2B5EF4-FFF2-40B4-BE49-F238E27FC236}">
                <a16:creationId xmlns:a16="http://schemas.microsoft.com/office/drawing/2014/main" id="{A4EC5030-BC03-48B2-B8B2-32765B599BAF}"/>
              </a:ext>
            </a:extLst>
          </p:cNvPr>
          <p:cNvSpPr/>
          <p:nvPr/>
        </p:nvSpPr>
        <p:spPr>
          <a:xfrm>
            <a:off x="7414090" y="2101533"/>
            <a:ext cx="327728" cy="378303"/>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800"/>
          </a:p>
        </p:txBody>
      </p:sp>
      <p:sp>
        <p:nvSpPr>
          <p:cNvPr id="29" name="TextBox 28">
            <a:extLst>
              <a:ext uri="{FF2B5EF4-FFF2-40B4-BE49-F238E27FC236}">
                <a16:creationId xmlns:a16="http://schemas.microsoft.com/office/drawing/2014/main" id="{97FA2FD7-1E0D-469E-8802-7ECF3871C1A1}"/>
              </a:ext>
            </a:extLst>
          </p:cNvPr>
          <p:cNvSpPr txBox="1"/>
          <p:nvPr/>
        </p:nvSpPr>
        <p:spPr>
          <a:xfrm>
            <a:off x="1871959" y="3301548"/>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800" err="1"/>
              <a:t>StudentOrder</a:t>
            </a:r>
            <a:r>
              <a:rPr lang="ru-RU" sz="1800"/>
              <a:t> </a:t>
            </a:r>
            <a:r>
              <a:rPr lang="ru-RU" sz="1800" b="1"/>
              <a:t>so1</a:t>
            </a:r>
            <a:r>
              <a:rPr lang="ru-RU" sz="1800"/>
              <a:t> = </a:t>
            </a:r>
            <a:r>
              <a:rPr lang="ru-RU" sz="1800" err="1"/>
              <a:t>new</a:t>
            </a:r>
            <a:r>
              <a:rPr lang="ru-RU" sz="1800"/>
              <a:t> </a:t>
            </a:r>
            <a:r>
              <a:rPr lang="ru-RU" sz="1800" err="1"/>
              <a:t>StudentOrder</a:t>
            </a:r>
            <a:r>
              <a:rPr lang="ru-RU" sz="1800"/>
              <a:t>();</a:t>
            </a:r>
          </a:p>
        </p:txBody>
      </p:sp>
      <p:sp>
        <p:nvSpPr>
          <p:cNvPr id="32" name="TextBox 31">
            <a:extLst>
              <a:ext uri="{FF2B5EF4-FFF2-40B4-BE49-F238E27FC236}">
                <a16:creationId xmlns:a16="http://schemas.microsoft.com/office/drawing/2014/main" id="{67C505F2-2C0C-4B1C-B189-157B9BB8F36C}"/>
              </a:ext>
            </a:extLst>
          </p:cNvPr>
          <p:cNvSpPr txBox="1"/>
          <p:nvPr/>
        </p:nvSpPr>
        <p:spPr>
          <a:xfrm>
            <a:off x="1892188" y="3898335"/>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800" err="1"/>
              <a:t>StudentOrder</a:t>
            </a:r>
            <a:r>
              <a:rPr lang="ru-RU" sz="1800"/>
              <a:t> </a:t>
            </a:r>
            <a:r>
              <a:rPr lang="ru-RU" sz="1800" b="1"/>
              <a:t>so2</a:t>
            </a:r>
            <a:r>
              <a:rPr lang="ru-RU" sz="1800"/>
              <a:t> = </a:t>
            </a:r>
            <a:r>
              <a:rPr lang="ru-RU" sz="1800" b="1"/>
              <a:t>so1</a:t>
            </a:r>
            <a:r>
              <a:rPr lang="ru-RU" sz="1800"/>
              <a:t>;</a:t>
            </a:r>
          </a:p>
        </p:txBody>
      </p:sp>
      <p:sp>
        <p:nvSpPr>
          <p:cNvPr id="26" name="Блок-схема: процесс 25">
            <a:extLst>
              <a:ext uri="{FF2B5EF4-FFF2-40B4-BE49-F238E27FC236}">
                <a16:creationId xmlns:a16="http://schemas.microsoft.com/office/drawing/2014/main" id="{632A0F6F-AF88-4ECF-B50C-CD2198175FCA}"/>
              </a:ext>
            </a:extLst>
          </p:cNvPr>
          <p:cNvSpPr/>
          <p:nvPr/>
        </p:nvSpPr>
        <p:spPr>
          <a:xfrm>
            <a:off x="1630625" y="4907840"/>
            <a:ext cx="4713477" cy="168353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Если мы передаём ссылку на объект как параметр в метод, то создаётся временная ссылка на этот же объект например: </a:t>
            </a:r>
            <a:r>
              <a:rPr lang="ru-RU" sz="1400" err="1"/>
              <a:t>someMethod</a:t>
            </a:r>
            <a:r>
              <a:rPr lang="ru-RU" sz="1400"/>
              <a:t>(</a:t>
            </a:r>
            <a:r>
              <a:rPr lang="ru-RU" sz="1400" b="1"/>
              <a:t>so2</a:t>
            </a:r>
            <a:r>
              <a:rPr lang="ru-RU" sz="1400"/>
              <a:t>){}</a:t>
            </a:r>
          </a:p>
          <a:p>
            <a:endParaRPr lang="ru-RU" sz="1400"/>
          </a:p>
          <a:p>
            <a:r>
              <a:rPr lang="ru-RU" sz="1400" err="1"/>
              <a:t>someMethod</a:t>
            </a:r>
            <a:r>
              <a:rPr lang="ru-RU" sz="1400"/>
              <a:t>(</a:t>
            </a:r>
            <a:r>
              <a:rPr lang="ru-RU" sz="1400" err="1"/>
              <a:t>StudentOrde</a:t>
            </a:r>
            <a:r>
              <a:rPr lang="ru-RU" sz="1400" b="1" err="1"/>
              <a:t>r</a:t>
            </a:r>
            <a:r>
              <a:rPr lang="ru-RU" sz="1400" b="1"/>
              <a:t> </a:t>
            </a:r>
            <a:r>
              <a:rPr lang="ru-RU" sz="1400" b="1" err="1"/>
              <a:t>obj</a:t>
            </a:r>
            <a:r>
              <a:rPr lang="ru-RU" sz="1400"/>
              <a:t>){</a:t>
            </a:r>
          </a:p>
          <a:p>
            <a:r>
              <a:rPr lang="ru-RU" sz="1400" b="1" err="1"/>
              <a:t>print</a:t>
            </a:r>
            <a:r>
              <a:rPr lang="ru-RU" sz="1400" b="1"/>
              <a:t>(</a:t>
            </a:r>
            <a:r>
              <a:rPr lang="ru-RU" sz="1400" b="1" err="1"/>
              <a:t>obj</a:t>
            </a:r>
            <a:r>
              <a:rPr lang="ru-RU" sz="1400" err="1"/>
              <a:t>.getId</a:t>
            </a:r>
            <a:r>
              <a:rPr lang="ru-RU" sz="1400"/>
              <a:t>());</a:t>
            </a:r>
          </a:p>
          <a:p>
            <a:r>
              <a:rPr lang="ru-RU" sz="1400"/>
              <a:t>}</a:t>
            </a:r>
          </a:p>
        </p:txBody>
      </p:sp>
      <p:sp>
        <p:nvSpPr>
          <p:cNvPr id="28" name="Стрелка: вправо 27">
            <a:extLst>
              <a:ext uri="{FF2B5EF4-FFF2-40B4-BE49-F238E27FC236}">
                <a16:creationId xmlns:a16="http://schemas.microsoft.com/office/drawing/2014/main" id="{5E56E62D-51BB-4D09-9E44-F2CE324A0200}"/>
              </a:ext>
            </a:extLst>
          </p:cNvPr>
          <p:cNvSpPr/>
          <p:nvPr/>
        </p:nvSpPr>
        <p:spPr>
          <a:xfrm rot="8400000">
            <a:off x="4033787" y="5684644"/>
            <a:ext cx="388849"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6" name="Овал 35">
            <a:extLst>
              <a:ext uri="{FF2B5EF4-FFF2-40B4-BE49-F238E27FC236}">
                <a16:creationId xmlns:a16="http://schemas.microsoft.com/office/drawing/2014/main" id="{33078106-AE45-416C-A37A-29DBB1C6D12F}"/>
              </a:ext>
            </a:extLst>
          </p:cNvPr>
          <p:cNvSpPr/>
          <p:nvPr/>
        </p:nvSpPr>
        <p:spPr>
          <a:xfrm>
            <a:off x="1574532" y="3362572"/>
            <a:ext cx="297383" cy="22657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sz="1800"/>
          </a:p>
        </p:txBody>
      </p:sp>
      <p:sp>
        <p:nvSpPr>
          <p:cNvPr id="38" name="Овал 37">
            <a:extLst>
              <a:ext uri="{FF2B5EF4-FFF2-40B4-BE49-F238E27FC236}">
                <a16:creationId xmlns:a16="http://schemas.microsoft.com/office/drawing/2014/main" id="{3D423C58-E483-41D4-B084-38CCE4EAE538}"/>
              </a:ext>
            </a:extLst>
          </p:cNvPr>
          <p:cNvSpPr/>
          <p:nvPr/>
        </p:nvSpPr>
        <p:spPr>
          <a:xfrm>
            <a:off x="1677956" y="4540830"/>
            <a:ext cx="297383" cy="22657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sz="1800"/>
          </a:p>
        </p:txBody>
      </p:sp>
      <p:sp>
        <p:nvSpPr>
          <p:cNvPr id="5" name="Прямоугольник 4">
            <a:extLst>
              <a:ext uri="{FF2B5EF4-FFF2-40B4-BE49-F238E27FC236}">
                <a16:creationId xmlns:a16="http://schemas.microsoft.com/office/drawing/2014/main" id="{B095CDF5-40EF-41F5-AD4B-4A8777825E89}"/>
              </a:ext>
            </a:extLst>
          </p:cNvPr>
          <p:cNvSpPr/>
          <p:nvPr/>
        </p:nvSpPr>
        <p:spPr>
          <a:xfrm>
            <a:off x="6926423" y="5225143"/>
            <a:ext cx="391886" cy="33590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err="1"/>
              <a:t>so</a:t>
            </a:r>
            <a:endParaRPr lang="ru-RU" sz="1200" err="1"/>
          </a:p>
        </p:txBody>
      </p:sp>
      <p:sp>
        <p:nvSpPr>
          <p:cNvPr id="39" name="Прямоугольник 38">
            <a:extLst>
              <a:ext uri="{FF2B5EF4-FFF2-40B4-BE49-F238E27FC236}">
                <a16:creationId xmlns:a16="http://schemas.microsoft.com/office/drawing/2014/main" id="{8DB95E7D-4C05-4F7A-9EFF-C1B352F1A2DE}"/>
              </a:ext>
            </a:extLst>
          </p:cNvPr>
          <p:cNvSpPr/>
          <p:nvPr/>
        </p:nvSpPr>
        <p:spPr>
          <a:xfrm>
            <a:off x="7439606" y="5225144"/>
            <a:ext cx="429209" cy="34523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a:t>so1</a:t>
            </a:r>
            <a:endParaRPr lang="ru-RU" sz="1200" err="1"/>
          </a:p>
        </p:txBody>
      </p:sp>
      <p:sp>
        <p:nvSpPr>
          <p:cNvPr id="41" name="Прямоугольник 40">
            <a:extLst>
              <a:ext uri="{FF2B5EF4-FFF2-40B4-BE49-F238E27FC236}">
                <a16:creationId xmlns:a16="http://schemas.microsoft.com/office/drawing/2014/main" id="{23032F3F-F401-4FC9-A972-35346B3A86B8}"/>
              </a:ext>
            </a:extLst>
          </p:cNvPr>
          <p:cNvSpPr/>
          <p:nvPr/>
        </p:nvSpPr>
        <p:spPr>
          <a:xfrm>
            <a:off x="8363338" y="5215813"/>
            <a:ext cx="429209" cy="34523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a:t>so2</a:t>
            </a:r>
            <a:endParaRPr lang="ru-RU" sz="1200" err="1"/>
          </a:p>
        </p:txBody>
      </p:sp>
      <p:sp>
        <p:nvSpPr>
          <p:cNvPr id="42" name="Стрелка: вправо 41">
            <a:extLst>
              <a:ext uri="{FF2B5EF4-FFF2-40B4-BE49-F238E27FC236}">
                <a16:creationId xmlns:a16="http://schemas.microsoft.com/office/drawing/2014/main" id="{F5DF37D6-F813-4146-A838-4D0DD1B3A78C}"/>
              </a:ext>
            </a:extLst>
          </p:cNvPr>
          <p:cNvSpPr/>
          <p:nvPr/>
        </p:nvSpPr>
        <p:spPr>
          <a:xfrm rot="16140000" flipV="1">
            <a:off x="6310828" y="3844659"/>
            <a:ext cx="2610771" cy="50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43" name="Стрелка: вправо 42">
            <a:extLst>
              <a:ext uri="{FF2B5EF4-FFF2-40B4-BE49-F238E27FC236}">
                <a16:creationId xmlns:a16="http://schemas.microsoft.com/office/drawing/2014/main" id="{239F5357-5D4A-4514-AF34-6E084F64EACD}"/>
              </a:ext>
            </a:extLst>
          </p:cNvPr>
          <p:cNvSpPr/>
          <p:nvPr/>
        </p:nvSpPr>
        <p:spPr>
          <a:xfrm rot="15000000" flipV="1">
            <a:off x="6823093" y="3812378"/>
            <a:ext cx="2676084" cy="41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44" name="Стрелка: вправо 43">
            <a:extLst>
              <a:ext uri="{FF2B5EF4-FFF2-40B4-BE49-F238E27FC236}">
                <a16:creationId xmlns:a16="http://schemas.microsoft.com/office/drawing/2014/main" id="{7FDE96FE-0590-4F26-9CF4-AE31DDA16E12}"/>
              </a:ext>
            </a:extLst>
          </p:cNvPr>
          <p:cNvSpPr/>
          <p:nvPr/>
        </p:nvSpPr>
        <p:spPr>
          <a:xfrm rot="21120000">
            <a:off x="2893542" y="2447034"/>
            <a:ext cx="4046448" cy="61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45" name="Прямоугольник 44">
            <a:extLst>
              <a:ext uri="{FF2B5EF4-FFF2-40B4-BE49-F238E27FC236}">
                <a16:creationId xmlns:a16="http://schemas.microsoft.com/office/drawing/2014/main" id="{117CC45C-49A2-43D7-AA25-B24FE9B036E4}"/>
              </a:ext>
            </a:extLst>
          </p:cNvPr>
          <p:cNvSpPr/>
          <p:nvPr/>
        </p:nvSpPr>
        <p:spPr>
          <a:xfrm>
            <a:off x="9240412" y="5187822"/>
            <a:ext cx="429209" cy="34523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err="1"/>
              <a:t>obj</a:t>
            </a:r>
          </a:p>
        </p:txBody>
      </p:sp>
      <p:sp>
        <p:nvSpPr>
          <p:cNvPr id="46" name="Стрелка: вправо 45">
            <a:extLst>
              <a:ext uri="{FF2B5EF4-FFF2-40B4-BE49-F238E27FC236}">
                <a16:creationId xmlns:a16="http://schemas.microsoft.com/office/drawing/2014/main" id="{B12B1206-8040-4C90-A1AF-D29DFB7C4D3B}"/>
              </a:ext>
            </a:extLst>
          </p:cNvPr>
          <p:cNvSpPr/>
          <p:nvPr/>
        </p:nvSpPr>
        <p:spPr>
          <a:xfrm rot="14220000" flipV="1">
            <a:off x="7345609" y="3952337"/>
            <a:ext cx="2676084" cy="41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7" name="Левая фигурная скобка 6">
            <a:extLst>
              <a:ext uri="{FF2B5EF4-FFF2-40B4-BE49-F238E27FC236}">
                <a16:creationId xmlns:a16="http://schemas.microsoft.com/office/drawing/2014/main" id="{41C0D25A-E3D2-44C6-8EA3-FA5320ED0245}"/>
              </a:ext>
            </a:extLst>
          </p:cNvPr>
          <p:cNvSpPr/>
          <p:nvPr/>
        </p:nvSpPr>
        <p:spPr>
          <a:xfrm rot="16200000">
            <a:off x="8271863" y="4959383"/>
            <a:ext cx="108795" cy="2295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a:p>
        </p:txBody>
      </p:sp>
      <p:sp>
        <p:nvSpPr>
          <p:cNvPr id="48" name="TextBox 47">
            <a:extLst>
              <a:ext uri="{FF2B5EF4-FFF2-40B4-BE49-F238E27FC236}">
                <a16:creationId xmlns:a16="http://schemas.microsoft.com/office/drawing/2014/main" id="{29691502-6BAE-48C3-B77B-BA2366398B17}"/>
              </a:ext>
            </a:extLst>
          </p:cNvPr>
          <p:cNvSpPr txBox="1"/>
          <p:nvPr/>
        </p:nvSpPr>
        <p:spPr>
          <a:xfrm>
            <a:off x="7869267" y="6054453"/>
            <a:ext cx="115699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Ссылки</a:t>
            </a:r>
          </a:p>
        </p:txBody>
      </p:sp>
    </p:spTree>
    <p:extLst>
      <p:ext uri="{BB962C8B-B14F-4D97-AF65-F5344CB8AC3E}">
        <p14:creationId xmlns:p14="http://schemas.microsoft.com/office/powerpoint/2010/main" val="149094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6" y="-33141"/>
            <a:ext cx="7964324" cy="533535"/>
          </a:xfrm>
        </p:spPr>
        <p:txBody>
          <a:bodyPr/>
          <a:lstStyle/>
          <a:p>
            <a:pPr marL="182880" indent="0">
              <a:buNone/>
            </a:pPr>
            <a:r>
              <a:rPr lang="ru-RU" sz="2000"/>
              <a:t>Выпуск 19 – более подробно, на примере кода  </a:t>
            </a:r>
            <a:endParaRPr lang="ru-RU"/>
          </a:p>
        </p:txBody>
      </p:sp>
      <p:sp>
        <p:nvSpPr>
          <p:cNvPr id="48" name="TextBox 47">
            <a:extLst>
              <a:ext uri="{FF2B5EF4-FFF2-40B4-BE49-F238E27FC236}">
                <a16:creationId xmlns:a16="http://schemas.microsoft.com/office/drawing/2014/main" id="{29691502-6BAE-48C3-B77B-BA2366398B17}"/>
              </a:ext>
            </a:extLst>
          </p:cNvPr>
          <p:cNvSpPr txBox="1"/>
          <p:nvPr/>
        </p:nvSpPr>
        <p:spPr>
          <a:xfrm>
            <a:off x="7477382" y="372111"/>
            <a:ext cx="2062065"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a:t> Появилась пустая ссылка</a:t>
            </a:r>
          </a:p>
        </p:txBody>
      </p:sp>
      <p:sp>
        <p:nvSpPr>
          <p:cNvPr id="33" name="TextBox 32">
            <a:extLst>
              <a:ext uri="{FF2B5EF4-FFF2-40B4-BE49-F238E27FC236}">
                <a16:creationId xmlns:a16="http://schemas.microsoft.com/office/drawing/2014/main" id="{A6015057-1B1C-4C8E-80D7-5176493DDAFC}"/>
              </a:ext>
            </a:extLst>
          </p:cNvPr>
          <p:cNvSpPr txBox="1"/>
          <p:nvPr/>
        </p:nvSpPr>
        <p:spPr>
          <a:xfrm>
            <a:off x="1578412" y="470619"/>
            <a:ext cx="5327778" cy="54476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b="1" err="1">
                <a:latin typeface="Consolas"/>
              </a:rPr>
              <a:t>public</a:t>
            </a:r>
            <a:r>
              <a:rPr lang="ru-RU" sz="1200" b="1">
                <a:latin typeface="Consolas"/>
              </a:rPr>
              <a:t> </a:t>
            </a:r>
            <a:r>
              <a:rPr lang="ru-RU" sz="1200" b="1" err="1">
                <a:latin typeface="Consolas"/>
              </a:rPr>
              <a:t>class</a:t>
            </a:r>
            <a:r>
              <a:rPr lang="ru-RU" sz="1200" b="1">
                <a:latin typeface="Consolas"/>
              </a:rPr>
              <a:t> </a:t>
            </a:r>
            <a:r>
              <a:rPr lang="ru-RU" sz="1200" err="1">
                <a:latin typeface="Consolas"/>
              </a:rPr>
              <a:t>SaveStudentOrder</a:t>
            </a:r>
            <a:r>
              <a:rPr lang="ru-RU" sz="1200">
                <a:latin typeface="Consolas"/>
              </a:rPr>
              <a:t> {</a:t>
            </a:r>
            <a:br>
              <a:rPr lang="ru-RU" sz="1200">
                <a:latin typeface="Consolas"/>
              </a:rPr>
            </a:br>
            <a:r>
              <a:rPr lang="ru-RU" sz="1200">
                <a:latin typeface="Consolas"/>
              </a:rPr>
              <a:t>   </a:t>
            </a:r>
            <a:r>
              <a:rPr lang="ru-RU" sz="1200" b="1" err="1">
                <a:latin typeface="Consolas"/>
              </a:rPr>
              <a:t>public</a:t>
            </a:r>
            <a:r>
              <a:rPr lang="ru-RU" sz="1200" b="1">
                <a:latin typeface="Consolas"/>
              </a:rPr>
              <a:t> </a:t>
            </a:r>
            <a:r>
              <a:rPr lang="ru-RU" sz="1200" b="1" err="1">
                <a:latin typeface="Consolas"/>
              </a:rPr>
              <a:t>static</a:t>
            </a:r>
            <a:r>
              <a:rPr lang="ru-RU" sz="1200" b="1">
                <a:latin typeface="Consolas"/>
              </a:rPr>
              <a:t> </a:t>
            </a:r>
            <a:r>
              <a:rPr lang="ru-RU" sz="1200" b="1" err="1">
                <a:latin typeface="Consolas"/>
              </a:rPr>
              <a:t>void</a:t>
            </a:r>
            <a:r>
              <a:rPr lang="ru-RU" sz="1200" b="1">
                <a:latin typeface="Consolas"/>
              </a:rPr>
              <a:t> </a:t>
            </a:r>
            <a:r>
              <a:rPr lang="ru-RU" sz="1200" err="1">
                <a:latin typeface="Consolas"/>
              </a:rPr>
              <a:t>main</a:t>
            </a:r>
            <a:r>
              <a:rPr lang="ru-RU" sz="1200">
                <a:latin typeface="Consolas"/>
              </a:rPr>
              <a:t>(</a:t>
            </a:r>
            <a:r>
              <a:rPr lang="ru-RU" sz="1200" err="1">
                <a:latin typeface="Consolas"/>
              </a:rPr>
              <a:t>String</a:t>
            </a:r>
            <a:r>
              <a:rPr lang="ru-RU" sz="1200">
                <a:latin typeface="Consolas"/>
              </a:rPr>
              <a:t>[] </a:t>
            </a:r>
            <a:r>
              <a:rPr lang="ru-RU" sz="1200" err="1">
                <a:latin typeface="Consolas"/>
              </a:rPr>
              <a:t>args</a:t>
            </a:r>
            <a:r>
              <a:rPr lang="ru-RU" sz="1200">
                <a:latin typeface="Consolas"/>
              </a:rPr>
              <a:t>) {</a:t>
            </a:r>
            <a:br>
              <a:rPr lang="ru-RU" sz="1200">
                <a:latin typeface="Consolas"/>
              </a:rPr>
            </a:br>
            <a:r>
              <a:rPr lang="ru-RU" sz="1200">
                <a:latin typeface="Consolas"/>
              </a:rPr>
              <a:t>        </a:t>
            </a:r>
            <a:r>
              <a:rPr lang="ru-RU" sz="1200" i="1" err="1">
                <a:latin typeface="Consolas"/>
              </a:rPr>
              <a:t>buildStudentOrder</a:t>
            </a:r>
            <a:r>
              <a:rPr lang="ru-RU" sz="1200" i="1">
                <a:latin typeface="Consolas"/>
              </a:rPr>
              <a:t>(10);</a:t>
            </a:r>
            <a:br>
              <a:rPr lang="ru-RU" sz="1200" i="1">
                <a:latin typeface="Consolas"/>
              </a:rPr>
            </a:br>
            <a:r>
              <a:rPr lang="ru-RU" sz="1200" i="1">
                <a:latin typeface="Consolas"/>
              </a:rPr>
              <a:t>    </a:t>
            </a:r>
            <a:r>
              <a:rPr lang="ru-RU" sz="1200">
                <a:latin typeface="Consolas"/>
              </a:rPr>
              <a:t>}</a:t>
            </a:r>
            <a:br>
              <a:rPr lang="ru-RU" sz="1200">
                <a:latin typeface="Consolas"/>
              </a:rPr>
            </a:br>
            <a:r>
              <a:rPr lang="ru-RU" sz="1200">
                <a:latin typeface="Consolas"/>
              </a:rPr>
              <a:t>  </a:t>
            </a:r>
            <a:br>
              <a:rPr lang="ru-RU" sz="1200">
                <a:latin typeface="Consolas"/>
              </a:rPr>
            </a:br>
            <a:r>
              <a:rPr lang="ru-RU" sz="1200">
                <a:latin typeface="Consolas"/>
              </a:rPr>
              <a:t>    </a:t>
            </a:r>
            <a:r>
              <a:rPr lang="ru-RU" sz="1200" b="1" err="1">
                <a:latin typeface="Consolas"/>
              </a:rPr>
              <a:t>static</a:t>
            </a:r>
            <a:r>
              <a:rPr lang="ru-RU" sz="1200" b="1">
                <a:latin typeface="Consolas"/>
              </a:rPr>
              <a:t> </a:t>
            </a:r>
            <a:r>
              <a:rPr lang="ru-RU" sz="1200" err="1">
                <a:latin typeface="Consolas"/>
              </a:rPr>
              <a:t>StudentOrder</a:t>
            </a:r>
            <a:r>
              <a:rPr lang="ru-RU" sz="1200">
                <a:latin typeface="Consolas"/>
              </a:rPr>
              <a:t>  </a:t>
            </a:r>
            <a:r>
              <a:rPr lang="ru-RU" sz="1200" err="1">
                <a:latin typeface="Consolas"/>
              </a:rPr>
              <a:t>buildStudentOrder</a:t>
            </a:r>
            <a:r>
              <a:rPr lang="ru-RU" sz="1200">
                <a:latin typeface="Consolas"/>
              </a:rPr>
              <a:t>(</a:t>
            </a:r>
            <a:r>
              <a:rPr lang="ru-RU" sz="1200" b="1" err="1">
                <a:latin typeface="Consolas"/>
              </a:rPr>
              <a:t>long</a:t>
            </a:r>
            <a:r>
              <a:rPr lang="ru-RU" sz="1200" b="1">
                <a:latin typeface="Consolas"/>
              </a:rPr>
              <a:t> </a:t>
            </a:r>
            <a:r>
              <a:rPr lang="ru-RU" sz="1200" err="1">
                <a:latin typeface="Consolas"/>
              </a:rPr>
              <a:t>id</a:t>
            </a:r>
            <a:r>
              <a:rPr lang="ru-RU" sz="1200">
                <a:latin typeface="Consolas"/>
              </a:rPr>
              <a:t>){</a:t>
            </a:r>
            <a:br>
              <a:rPr lang="ru-RU" sz="1200">
                <a:latin typeface="Consolas"/>
              </a:rPr>
            </a:br>
            <a:r>
              <a:rPr lang="ru-RU" sz="1200">
                <a:latin typeface="Consolas"/>
              </a:rPr>
              <a:t>        </a:t>
            </a:r>
            <a:r>
              <a:rPr lang="ru-RU" sz="1200" err="1">
                <a:latin typeface="Consolas"/>
              </a:rPr>
              <a:t>StudentOrder</a:t>
            </a:r>
            <a:r>
              <a:rPr lang="ru-RU" sz="1200">
                <a:latin typeface="Consolas"/>
              </a:rPr>
              <a:t> </a:t>
            </a:r>
            <a:r>
              <a:rPr lang="ru-RU" sz="1200" b="1" err="1">
                <a:latin typeface="Consolas"/>
              </a:rPr>
              <a:t>so</a:t>
            </a:r>
            <a:r>
              <a:rPr lang="ru-RU" sz="1200">
                <a:latin typeface="Consolas"/>
              </a:rPr>
              <a:t> = </a:t>
            </a:r>
            <a:r>
              <a:rPr lang="ru-RU" sz="1200" err="1">
                <a:latin typeface="Consolas"/>
              </a:rPr>
              <a:t>ne</a:t>
            </a:r>
            <a:r>
              <a:rPr lang="ru-RU" sz="1200" b="1" err="1">
                <a:latin typeface="Consolas"/>
              </a:rPr>
              <a:t>w</a:t>
            </a:r>
            <a:r>
              <a:rPr lang="ru-RU" sz="1200" b="1">
                <a:latin typeface="Consolas"/>
              </a:rPr>
              <a:t> </a:t>
            </a:r>
            <a:r>
              <a:rPr lang="ru-RU" sz="1200" err="1">
                <a:latin typeface="Consolas"/>
              </a:rPr>
              <a:t>StudentOrder</a:t>
            </a:r>
            <a:r>
              <a:rPr lang="ru-RU" sz="1200">
                <a:latin typeface="Consolas"/>
              </a:rPr>
              <a:t>();//создаём объект</a:t>
            </a:r>
            <a:endParaRPr lang="ru-RU" sz="1200" err="1">
              <a:latin typeface="Trebuchet MS"/>
            </a:endParaRPr>
          </a:p>
          <a:p>
            <a:r>
              <a:rPr lang="ru-RU" sz="1200">
                <a:latin typeface="Consolas"/>
              </a:rPr>
              <a:t>     </a:t>
            </a:r>
            <a:endParaRPr lang="ru-RU" sz="1200">
              <a:latin typeface="Trebuchet MS"/>
            </a:endParaRPr>
          </a:p>
          <a:p>
            <a:r>
              <a:rPr lang="ru-RU" sz="1200" err="1">
                <a:latin typeface="Consolas"/>
              </a:rPr>
              <a:t>so.setStudentOrderId</a:t>
            </a:r>
            <a:r>
              <a:rPr lang="ru-RU" sz="1200">
                <a:latin typeface="Consolas"/>
              </a:rPr>
              <a:t>(</a:t>
            </a:r>
            <a:r>
              <a:rPr lang="ru-RU" sz="1200" err="1">
                <a:latin typeface="Consolas"/>
              </a:rPr>
              <a:t>id</a:t>
            </a:r>
            <a:r>
              <a:rPr lang="ru-RU" sz="1200">
                <a:latin typeface="Consolas"/>
              </a:rPr>
              <a:t>);//Присваиваем значение полю объекта</a:t>
            </a:r>
          </a:p>
          <a:p>
            <a:r>
              <a:rPr lang="ru-RU" sz="1200" err="1">
                <a:latin typeface="Consolas"/>
              </a:rPr>
              <a:t>StudentOrder</a:t>
            </a:r>
            <a:r>
              <a:rPr lang="ru-RU" sz="1200">
                <a:latin typeface="Consolas"/>
              </a:rPr>
              <a:t> </a:t>
            </a:r>
            <a:r>
              <a:rPr lang="ru-RU" sz="1200" b="1">
                <a:latin typeface="Consolas"/>
              </a:rPr>
              <a:t>so1</a:t>
            </a:r>
            <a:r>
              <a:rPr lang="ru-RU" sz="1200">
                <a:latin typeface="Consolas"/>
              </a:rPr>
              <a:t> = </a:t>
            </a:r>
            <a:r>
              <a:rPr lang="ru-RU" sz="1200" b="1" err="1">
                <a:latin typeface="Consolas"/>
              </a:rPr>
              <a:t>so</a:t>
            </a:r>
            <a:r>
              <a:rPr lang="ru-RU" sz="1200">
                <a:latin typeface="Consolas"/>
              </a:rPr>
              <a:t>;//появилась вторая ссылка                                    //(</a:t>
            </a:r>
            <a:r>
              <a:rPr lang="ru-RU" sz="1200" b="1">
                <a:latin typeface="Consolas"/>
              </a:rPr>
              <a:t>so1</a:t>
            </a:r>
            <a:r>
              <a:rPr lang="ru-RU" sz="1200">
                <a:latin typeface="Consolas"/>
              </a:rPr>
              <a:t>)указывающая </a:t>
            </a:r>
            <a:r>
              <a:rPr lang="ru-RU" sz="1200"/>
              <a:t>на  объект </a:t>
            </a:r>
            <a:r>
              <a:rPr lang="ru-RU" sz="1200" b="1" err="1"/>
              <a:t>so</a:t>
            </a:r>
            <a:endParaRPr lang="ru-RU" sz="1800"/>
          </a:p>
          <a:p>
            <a:r>
              <a:rPr lang="ru-RU" sz="1200" err="1">
                <a:latin typeface="Trebuchet MS"/>
              </a:rPr>
              <a:t>printStudentOrder</a:t>
            </a:r>
            <a:r>
              <a:rPr lang="ru-RU" sz="1200">
                <a:latin typeface="Trebuchet MS"/>
              </a:rPr>
              <a:t>(</a:t>
            </a:r>
            <a:r>
              <a:rPr lang="ru-RU" sz="1200" b="1">
                <a:latin typeface="Trebuchet MS"/>
              </a:rPr>
              <a:t>so1</a:t>
            </a:r>
            <a:r>
              <a:rPr lang="ru-RU" sz="1200">
                <a:latin typeface="Trebuchet MS"/>
              </a:rPr>
              <a:t>);//передаём эту ссылку для распечатки</a:t>
            </a:r>
          </a:p>
          <a:p>
            <a:r>
              <a:rPr lang="ru-RU" sz="1200" err="1">
                <a:latin typeface="Trebuchet MS"/>
              </a:rPr>
              <a:t>return</a:t>
            </a:r>
            <a:r>
              <a:rPr lang="ru-RU" sz="1200" b="1">
                <a:latin typeface="Trebuchet MS"/>
              </a:rPr>
              <a:t> </a:t>
            </a:r>
            <a:r>
              <a:rPr lang="ru-RU" sz="1200" b="1" err="1">
                <a:latin typeface="Trebuchet MS"/>
              </a:rPr>
              <a:t>so</a:t>
            </a:r>
            <a:r>
              <a:rPr lang="ru-RU" sz="1200">
                <a:latin typeface="Trebuchet MS"/>
              </a:rPr>
              <a:t>;</a:t>
            </a:r>
          </a:p>
          <a:p>
            <a:r>
              <a:rPr lang="ru-RU" sz="1200">
                <a:latin typeface="Trebuchet MS"/>
              </a:rPr>
              <a:t>}</a:t>
            </a:r>
          </a:p>
          <a:p>
            <a:endParaRPr lang="ru-RU" sz="1200">
              <a:latin typeface="Trebuchet MS"/>
            </a:endParaRPr>
          </a:p>
          <a:p>
            <a:r>
              <a:rPr lang="ru-RU" sz="1200" err="1">
                <a:latin typeface="Trebuchet MS"/>
              </a:rPr>
              <a:t>void</a:t>
            </a:r>
            <a:r>
              <a:rPr lang="ru-RU" sz="1200">
                <a:latin typeface="Trebuchet MS"/>
              </a:rPr>
              <a:t> </a:t>
            </a:r>
            <a:r>
              <a:rPr lang="ru-RU" sz="1200" err="1">
                <a:latin typeface="Trebuchet MS"/>
              </a:rPr>
              <a:t>printStudentOrder</a:t>
            </a:r>
            <a:r>
              <a:rPr lang="ru-RU" sz="1200">
                <a:latin typeface="Trebuchet MS"/>
              </a:rPr>
              <a:t>(</a:t>
            </a:r>
            <a:r>
              <a:rPr lang="ru-RU" sz="1200" err="1">
                <a:latin typeface="Trebuchet MS"/>
              </a:rPr>
              <a:t>StudentOrder</a:t>
            </a:r>
            <a:r>
              <a:rPr lang="ru-RU" sz="1200">
                <a:latin typeface="Trebuchet MS"/>
              </a:rPr>
              <a:t> </a:t>
            </a:r>
            <a:r>
              <a:rPr lang="ru-RU" sz="1200" b="1" err="1">
                <a:latin typeface="Trebuchet MS"/>
              </a:rPr>
              <a:t>obj</a:t>
            </a:r>
            <a:r>
              <a:rPr lang="ru-RU" sz="1200">
                <a:latin typeface="Trebuchet MS"/>
              </a:rPr>
              <a:t>){</a:t>
            </a:r>
            <a:endParaRPr lang="ru-RU" sz="1800"/>
          </a:p>
          <a:p>
            <a:endParaRPr lang="ru-RU" sz="1200">
              <a:latin typeface="Trebuchet MS"/>
            </a:endParaRPr>
          </a:p>
          <a:p>
            <a:r>
              <a:rPr lang="ru-RU" sz="1200" err="1">
                <a:latin typeface="Consolas"/>
              </a:rPr>
              <a:t>System.</a:t>
            </a:r>
            <a:r>
              <a:rPr lang="ru-RU" sz="1200" b="1" i="1" err="1">
                <a:latin typeface="Consolas"/>
              </a:rPr>
              <a:t>out</a:t>
            </a:r>
            <a:r>
              <a:rPr lang="ru-RU" sz="1200" err="1">
                <a:latin typeface="Consolas"/>
              </a:rPr>
              <a:t>.println</a:t>
            </a:r>
            <a:r>
              <a:rPr lang="ru-RU" sz="1200">
                <a:latin typeface="Consolas"/>
              </a:rPr>
              <a:t>(</a:t>
            </a:r>
            <a:r>
              <a:rPr lang="ru-RU" sz="1200" b="1" err="1">
                <a:latin typeface="Consolas"/>
              </a:rPr>
              <a:t>obj</a:t>
            </a:r>
            <a:r>
              <a:rPr lang="ru-RU" sz="1200">
                <a:latin typeface="Consolas"/>
              </a:rPr>
              <a:t>);</a:t>
            </a:r>
            <a:endParaRPr lang="ru-RU" sz="1800"/>
          </a:p>
          <a:p>
            <a:endParaRPr lang="ru-RU" sz="1200">
              <a:latin typeface="Trebuchet MS"/>
            </a:endParaRPr>
          </a:p>
          <a:p>
            <a:r>
              <a:rPr lang="ru-RU" sz="1200">
                <a:latin typeface="Trebuchet MS"/>
              </a:rPr>
              <a:t>}</a:t>
            </a:r>
            <a:endParaRPr lang="ru-RU" sz="1800">
              <a:latin typeface="Trebuchet MS"/>
            </a:endParaRPr>
          </a:p>
          <a:p>
            <a:r>
              <a:rPr lang="ru-RU" sz="1200">
                <a:latin typeface="Trebuchet MS"/>
              </a:rPr>
              <a:t> // </a:t>
            </a:r>
            <a:r>
              <a:rPr lang="ru-RU" sz="1200"/>
              <a:t>после того, как выходим из этого метода, ссылка </a:t>
            </a:r>
            <a:r>
              <a:rPr lang="ru-RU" sz="1200" b="1" err="1"/>
              <a:t>obj</a:t>
            </a:r>
            <a:r>
              <a:rPr lang="ru-RU" sz="1200"/>
              <a:t> на наш объект, перестаёт существовать. Теперь на наш объект существуют две ссылки(</a:t>
            </a:r>
            <a:r>
              <a:rPr lang="ru-RU" sz="1200" b="1" err="1"/>
              <a:t>so</a:t>
            </a:r>
            <a:r>
              <a:rPr lang="ru-RU" sz="1200"/>
              <a:t>, </a:t>
            </a:r>
            <a:r>
              <a:rPr lang="ru-RU" sz="1200" b="1"/>
              <a:t>so1 </a:t>
            </a:r>
            <a:r>
              <a:rPr lang="ru-RU" sz="1200"/>
              <a:t>в методе </a:t>
            </a:r>
            <a:r>
              <a:rPr lang="ru-RU" sz="1200" err="1"/>
              <a:t>buildStudentOrder</a:t>
            </a:r>
            <a:r>
              <a:rPr lang="ru-RU" sz="1200"/>
              <a:t>) а ссылка</a:t>
            </a:r>
            <a:r>
              <a:rPr lang="ru-RU" sz="1200" b="1"/>
              <a:t> </a:t>
            </a:r>
            <a:r>
              <a:rPr lang="ru-RU" sz="1200" b="1" err="1"/>
              <a:t>obj</a:t>
            </a:r>
            <a:r>
              <a:rPr lang="ru-RU" sz="1200" b="1"/>
              <a:t> </a:t>
            </a:r>
            <a:r>
              <a:rPr lang="ru-RU" sz="1200"/>
              <a:t>уже не существует. Но как только мы выйдем из метода </a:t>
            </a:r>
            <a:r>
              <a:rPr lang="ru-RU" sz="1200" err="1"/>
              <a:t>buildStudentOrder</a:t>
            </a:r>
            <a:r>
              <a:rPr lang="ru-RU" sz="1200"/>
              <a:t>, ссылки  </a:t>
            </a:r>
            <a:r>
              <a:rPr lang="ru-RU" sz="1200" b="1" err="1"/>
              <a:t>so</a:t>
            </a:r>
            <a:r>
              <a:rPr lang="ru-RU" sz="1200"/>
              <a:t>, </a:t>
            </a:r>
            <a:r>
              <a:rPr lang="ru-RU" sz="1200" b="1"/>
              <a:t>so1 </a:t>
            </a:r>
            <a:r>
              <a:rPr lang="ru-RU" sz="1200"/>
              <a:t>тоже перестанут существовать</a:t>
            </a:r>
            <a:endParaRPr lang="ru-RU" sz="1800"/>
          </a:p>
          <a:p>
            <a:endParaRPr lang="ru-RU" sz="1200">
              <a:latin typeface="Consolas"/>
            </a:endParaRPr>
          </a:p>
          <a:p>
            <a:r>
              <a:rPr lang="ru-RU" sz="1200">
                <a:latin typeface="Consolas"/>
              </a:rPr>
              <a:t>}</a:t>
            </a:r>
            <a:r>
              <a:rPr lang="ru-RU" sz="1200" i="1">
                <a:latin typeface="Consolas"/>
              </a:rPr>
              <a:t>//</a:t>
            </a:r>
            <a:r>
              <a:rPr lang="ru-RU" sz="1200" i="1" err="1">
                <a:latin typeface="Consolas"/>
              </a:rPr>
              <a:t>class</a:t>
            </a:r>
            <a:endParaRPr lang="ru-RU" sz="1200" err="1"/>
          </a:p>
        </p:txBody>
      </p:sp>
      <p:sp>
        <p:nvSpPr>
          <p:cNvPr id="7" name="Левая фигурная скобка 6">
            <a:extLst>
              <a:ext uri="{FF2B5EF4-FFF2-40B4-BE49-F238E27FC236}">
                <a16:creationId xmlns:a16="http://schemas.microsoft.com/office/drawing/2014/main" id="{41C0D25A-E3D2-44C6-8EA3-FA5320ED0245}"/>
              </a:ext>
            </a:extLst>
          </p:cNvPr>
          <p:cNvSpPr/>
          <p:nvPr/>
        </p:nvSpPr>
        <p:spPr>
          <a:xfrm rot="16200000">
            <a:off x="2892765" y="1334438"/>
            <a:ext cx="211431" cy="1082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a:p>
        </p:txBody>
      </p:sp>
      <p:sp>
        <p:nvSpPr>
          <p:cNvPr id="23" name="Левая фигурная скобка 22">
            <a:extLst>
              <a:ext uri="{FF2B5EF4-FFF2-40B4-BE49-F238E27FC236}">
                <a16:creationId xmlns:a16="http://schemas.microsoft.com/office/drawing/2014/main" id="{4B4F0A05-B2A5-443F-80BF-061FD13401A4}"/>
              </a:ext>
            </a:extLst>
          </p:cNvPr>
          <p:cNvSpPr/>
          <p:nvPr/>
        </p:nvSpPr>
        <p:spPr>
          <a:xfrm rot="16200000">
            <a:off x="4441646" y="1325107"/>
            <a:ext cx="211431" cy="1082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a:p>
        </p:txBody>
      </p:sp>
      <p:sp>
        <p:nvSpPr>
          <p:cNvPr id="24" name="TextBox 23">
            <a:extLst>
              <a:ext uri="{FF2B5EF4-FFF2-40B4-BE49-F238E27FC236}">
                <a16:creationId xmlns:a16="http://schemas.microsoft.com/office/drawing/2014/main" id="{18B2D822-19DE-4E2C-8906-BD82167C082C}"/>
              </a:ext>
            </a:extLst>
          </p:cNvPr>
          <p:cNvSpPr txBox="1"/>
          <p:nvPr/>
        </p:nvSpPr>
        <p:spPr>
          <a:xfrm>
            <a:off x="7337422" y="745335"/>
            <a:ext cx="253792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a:t> Теперь ссылка не пустая(указывает на объект </a:t>
            </a:r>
            <a:r>
              <a:rPr lang="ru-RU" sz="1200" b="1" err="1"/>
              <a:t>so</a:t>
            </a:r>
            <a:r>
              <a:rPr lang="ru-RU" sz="1200"/>
              <a:t>)</a:t>
            </a:r>
          </a:p>
        </p:txBody>
      </p:sp>
      <p:sp>
        <p:nvSpPr>
          <p:cNvPr id="6" name="Стрелка: вправо 5">
            <a:extLst>
              <a:ext uri="{FF2B5EF4-FFF2-40B4-BE49-F238E27FC236}">
                <a16:creationId xmlns:a16="http://schemas.microsoft.com/office/drawing/2014/main" id="{62AA6B4F-472A-4B2E-BE2B-4D44858FA216}"/>
              </a:ext>
            </a:extLst>
          </p:cNvPr>
          <p:cNvSpPr/>
          <p:nvPr/>
        </p:nvSpPr>
        <p:spPr>
          <a:xfrm rot="9720000" flipV="1">
            <a:off x="3406706" y="1204282"/>
            <a:ext cx="4234296" cy="22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6" name="Стрелка: вправо 25">
            <a:extLst>
              <a:ext uri="{FF2B5EF4-FFF2-40B4-BE49-F238E27FC236}">
                <a16:creationId xmlns:a16="http://schemas.microsoft.com/office/drawing/2014/main" id="{A6C0D5C1-5015-4E4A-AE97-C10707B2CE33}"/>
              </a:ext>
            </a:extLst>
          </p:cNvPr>
          <p:cNvSpPr/>
          <p:nvPr/>
        </p:nvSpPr>
        <p:spPr>
          <a:xfrm rot="9600000" flipV="1">
            <a:off x="4698748" y="1411352"/>
            <a:ext cx="2788051" cy="41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8" name="TextBox 27">
            <a:extLst>
              <a:ext uri="{FF2B5EF4-FFF2-40B4-BE49-F238E27FC236}">
                <a16:creationId xmlns:a16="http://schemas.microsoft.com/office/drawing/2014/main" id="{FBEF35C5-4EA7-4015-B0AA-EA8605D47C82}"/>
              </a:ext>
            </a:extLst>
          </p:cNvPr>
          <p:cNvSpPr txBox="1"/>
          <p:nvPr/>
        </p:nvSpPr>
        <p:spPr>
          <a:xfrm>
            <a:off x="6908212" y="2994013"/>
            <a:ext cx="2873826"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ru-RU" sz="1200"/>
          </a:p>
        </p:txBody>
      </p:sp>
      <p:sp>
        <p:nvSpPr>
          <p:cNvPr id="29" name="Стрелка: вправо 28">
            <a:extLst>
              <a:ext uri="{FF2B5EF4-FFF2-40B4-BE49-F238E27FC236}">
                <a16:creationId xmlns:a16="http://schemas.microsoft.com/office/drawing/2014/main" id="{294A4BEB-22F8-4D59-B3C0-419658329761}"/>
              </a:ext>
            </a:extLst>
          </p:cNvPr>
          <p:cNvSpPr/>
          <p:nvPr/>
        </p:nvSpPr>
        <p:spPr>
          <a:xfrm rot="9540000" flipV="1">
            <a:off x="5014495" y="2675033"/>
            <a:ext cx="2862695" cy="3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2" name="TextBox 31">
            <a:extLst>
              <a:ext uri="{FF2B5EF4-FFF2-40B4-BE49-F238E27FC236}">
                <a16:creationId xmlns:a16="http://schemas.microsoft.com/office/drawing/2014/main" id="{3EBFDABA-6F7B-41BF-A8C6-9D803009FC8B}"/>
              </a:ext>
            </a:extLst>
          </p:cNvPr>
          <p:cNvSpPr txBox="1"/>
          <p:nvPr/>
        </p:nvSpPr>
        <p:spPr>
          <a:xfrm>
            <a:off x="7813279" y="1976976"/>
            <a:ext cx="206206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a:t> Появилась третья ссылка на тот же самый объект</a:t>
            </a:r>
          </a:p>
        </p:txBody>
      </p:sp>
      <p:sp>
        <p:nvSpPr>
          <p:cNvPr id="34" name="Стрелка: вправо 33">
            <a:extLst>
              <a:ext uri="{FF2B5EF4-FFF2-40B4-BE49-F238E27FC236}">
                <a16:creationId xmlns:a16="http://schemas.microsoft.com/office/drawing/2014/main" id="{EB286560-EE6E-4F66-A8D9-DC14AED147B3}"/>
              </a:ext>
            </a:extLst>
          </p:cNvPr>
          <p:cNvSpPr/>
          <p:nvPr/>
        </p:nvSpPr>
        <p:spPr>
          <a:xfrm rot="1260000">
            <a:off x="3116524" y="3099412"/>
            <a:ext cx="1164524" cy="33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5" name="Стрелка: вправо 34">
            <a:extLst>
              <a:ext uri="{FF2B5EF4-FFF2-40B4-BE49-F238E27FC236}">
                <a16:creationId xmlns:a16="http://schemas.microsoft.com/office/drawing/2014/main" id="{77FFC5BD-CA17-43C8-93C8-02173C13885A}"/>
              </a:ext>
            </a:extLst>
          </p:cNvPr>
          <p:cNvSpPr/>
          <p:nvPr/>
        </p:nvSpPr>
        <p:spPr>
          <a:xfrm rot="10020000">
            <a:off x="3429044" y="3705656"/>
            <a:ext cx="884606" cy="24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344614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30625" y="457220"/>
            <a:ext cx="4713477" cy="198698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Во время работы программы, в куче создаётся множество объектов, некоторые из них выполнив свою функцию становятся не нужны. Чтобы они не занимали память был разработан механизм очищения  оперативной памяти от них. Этим занимается сборщик мусора. он проверяет каждый объект находящийся в оперативной памяти на предмет наличия ссылок ссылающихся на него и если таковых не находит, то этот объект удаляется.</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6" y="-33141"/>
            <a:ext cx="7964324" cy="533535"/>
          </a:xfrm>
        </p:spPr>
        <p:txBody>
          <a:bodyPr/>
          <a:lstStyle/>
          <a:p>
            <a:pPr marL="182880" indent="0">
              <a:buNone/>
            </a:pPr>
            <a:r>
              <a:rPr lang="ru-RU" sz="2000"/>
              <a:t>Выпуск 19 –(продолжение) сборщик мусора </a:t>
            </a:r>
            <a:endParaRPr lang="ru-RU"/>
          </a:p>
        </p:txBody>
      </p:sp>
      <p:sp>
        <p:nvSpPr>
          <p:cNvPr id="12" name="Блок-схема: процесс 11">
            <a:extLst>
              <a:ext uri="{FF2B5EF4-FFF2-40B4-BE49-F238E27FC236}">
                <a16:creationId xmlns:a16="http://schemas.microsoft.com/office/drawing/2014/main" id="{D954D251-93BF-422E-84B5-B0671B84DA70}"/>
              </a:ext>
            </a:extLst>
          </p:cNvPr>
          <p:cNvSpPr/>
          <p:nvPr/>
        </p:nvSpPr>
        <p:spPr>
          <a:xfrm>
            <a:off x="6465615" y="457219"/>
            <a:ext cx="3590708" cy="613415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endParaRPr lang="ru-RU" sz="1400"/>
          </a:p>
        </p:txBody>
      </p:sp>
      <p:sp>
        <p:nvSpPr>
          <p:cNvPr id="10" name="Восьмиугольник 9">
            <a:extLst>
              <a:ext uri="{FF2B5EF4-FFF2-40B4-BE49-F238E27FC236}">
                <a16:creationId xmlns:a16="http://schemas.microsoft.com/office/drawing/2014/main" id="{F99F5188-B9B4-4217-9B96-77EAFE16EE10}"/>
              </a:ext>
            </a:extLst>
          </p:cNvPr>
          <p:cNvSpPr/>
          <p:nvPr/>
        </p:nvSpPr>
        <p:spPr>
          <a:xfrm>
            <a:off x="6670532" y="797065"/>
            <a:ext cx="3079018" cy="3210514"/>
          </a:xfrm>
          <a:prstGeom prst="octag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u-RU" sz="1800"/>
          </a:p>
        </p:txBody>
      </p:sp>
      <p:sp>
        <p:nvSpPr>
          <p:cNvPr id="3" name="TextBox 2">
            <a:extLst>
              <a:ext uri="{FF2B5EF4-FFF2-40B4-BE49-F238E27FC236}">
                <a16:creationId xmlns:a16="http://schemas.microsoft.com/office/drawing/2014/main" id="{63D3411D-197D-4B4D-980E-536364DEF2CB}"/>
              </a:ext>
            </a:extLst>
          </p:cNvPr>
          <p:cNvSpPr txBox="1"/>
          <p:nvPr/>
        </p:nvSpPr>
        <p:spPr>
          <a:xfrm>
            <a:off x="6990170" y="120773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b="1"/>
              <a:t>Куча</a:t>
            </a:r>
            <a:r>
              <a:rPr lang="ru-RU" sz="1800"/>
              <a:t>(часть оперативной памяти)</a:t>
            </a:r>
          </a:p>
        </p:txBody>
      </p:sp>
      <p:sp>
        <p:nvSpPr>
          <p:cNvPr id="13" name="TextBox 12">
            <a:extLst>
              <a:ext uri="{FF2B5EF4-FFF2-40B4-BE49-F238E27FC236}">
                <a16:creationId xmlns:a16="http://schemas.microsoft.com/office/drawing/2014/main" id="{7F74774F-0D8B-47F1-AA68-3D998A14EF6B}"/>
              </a:ext>
            </a:extLst>
          </p:cNvPr>
          <p:cNvSpPr txBox="1"/>
          <p:nvPr/>
        </p:nvSpPr>
        <p:spPr>
          <a:xfrm>
            <a:off x="6534990" y="41876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Оперативная память)</a:t>
            </a:r>
          </a:p>
        </p:txBody>
      </p:sp>
      <p:sp>
        <p:nvSpPr>
          <p:cNvPr id="14" name="TextBox 13">
            <a:extLst>
              <a:ext uri="{FF2B5EF4-FFF2-40B4-BE49-F238E27FC236}">
                <a16:creationId xmlns:a16="http://schemas.microsoft.com/office/drawing/2014/main" id="{FA2A1B93-30CC-4163-96AB-3C7A179639D8}"/>
              </a:ext>
            </a:extLst>
          </p:cNvPr>
          <p:cNvSpPr txBox="1"/>
          <p:nvPr/>
        </p:nvSpPr>
        <p:spPr>
          <a:xfrm>
            <a:off x="1902304" y="2401311"/>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err="1"/>
              <a:t>StudentOrder</a:t>
            </a:r>
            <a:r>
              <a:rPr lang="ru-RU" sz="1800"/>
              <a:t> </a:t>
            </a:r>
            <a:r>
              <a:rPr lang="ru-RU" sz="1800" b="1" err="1"/>
              <a:t>so</a:t>
            </a:r>
            <a:r>
              <a:rPr lang="ru-RU" sz="1800" b="1"/>
              <a:t>;</a:t>
            </a:r>
            <a:endParaRPr lang="ru-RU" sz="1800"/>
          </a:p>
        </p:txBody>
      </p:sp>
      <p:sp>
        <p:nvSpPr>
          <p:cNvPr id="17" name="TextBox 16">
            <a:extLst>
              <a:ext uri="{FF2B5EF4-FFF2-40B4-BE49-F238E27FC236}">
                <a16:creationId xmlns:a16="http://schemas.microsoft.com/office/drawing/2014/main" id="{193BF5A6-4885-43B4-96A5-0201F463DE00}"/>
              </a:ext>
            </a:extLst>
          </p:cNvPr>
          <p:cNvSpPr txBox="1"/>
          <p:nvPr/>
        </p:nvSpPr>
        <p:spPr>
          <a:xfrm>
            <a:off x="1871959" y="2633956"/>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800" b="1" err="1"/>
              <a:t>so</a:t>
            </a:r>
            <a:r>
              <a:rPr lang="ru-RU" sz="1800"/>
              <a:t> = </a:t>
            </a:r>
            <a:r>
              <a:rPr lang="ru-RU" sz="1800" err="1"/>
              <a:t>new</a:t>
            </a:r>
            <a:r>
              <a:rPr lang="ru-RU" sz="1800"/>
              <a:t> </a:t>
            </a:r>
            <a:r>
              <a:rPr lang="ru-RU" sz="1800" err="1"/>
              <a:t>StudentOrder</a:t>
            </a:r>
            <a:r>
              <a:rPr lang="ru-RU" sz="1800"/>
              <a:t>();</a:t>
            </a:r>
          </a:p>
        </p:txBody>
      </p:sp>
      <p:sp>
        <p:nvSpPr>
          <p:cNvPr id="4" name="Ромб 3">
            <a:extLst>
              <a:ext uri="{FF2B5EF4-FFF2-40B4-BE49-F238E27FC236}">
                <a16:creationId xmlns:a16="http://schemas.microsoft.com/office/drawing/2014/main" id="{12F1EA94-FFC7-443D-AED7-56B092F69A1F}"/>
              </a:ext>
            </a:extLst>
          </p:cNvPr>
          <p:cNvSpPr/>
          <p:nvPr/>
        </p:nvSpPr>
        <p:spPr>
          <a:xfrm>
            <a:off x="6925063" y="1940065"/>
            <a:ext cx="327728" cy="378303"/>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800"/>
          </a:p>
        </p:txBody>
      </p:sp>
      <p:sp>
        <p:nvSpPr>
          <p:cNvPr id="8" name="Стрелка: вправо 7">
            <a:extLst>
              <a:ext uri="{FF2B5EF4-FFF2-40B4-BE49-F238E27FC236}">
                <a16:creationId xmlns:a16="http://schemas.microsoft.com/office/drawing/2014/main" id="{83E7E84A-712B-4B87-B9F2-D82A4165EDD5}"/>
              </a:ext>
            </a:extLst>
          </p:cNvPr>
          <p:cNvSpPr/>
          <p:nvPr/>
        </p:nvSpPr>
        <p:spPr>
          <a:xfrm rot="16140000" flipV="1">
            <a:off x="5709488" y="3727616"/>
            <a:ext cx="2872027" cy="59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0" name="TextBox 19">
            <a:extLst>
              <a:ext uri="{FF2B5EF4-FFF2-40B4-BE49-F238E27FC236}">
                <a16:creationId xmlns:a16="http://schemas.microsoft.com/office/drawing/2014/main" id="{8E8976C8-786B-4EC6-B960-64ED414B8128}"/>
              </a:ext>
            </a:extLst>
          </p:cNvPr>
          <p:cNvSpPr txBox="1"/>
          <p:nvPr/>
        </p:nvSpPr>
        <p:spPr>
          <a:xfrm>
            <a:off x="7576841" y="1936018"/>
            <a:ext cx="9629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объект</a:t>
            </a:r>
          </a:p>
        </p:txBody>
      </p:sp>
      <p:sp>
        <p:nvSpPr>
          <p:cNvPr id="22" name="Ромб 21">
            <a:extLst>
              <a:ext uri="{FF2B5EF4-FFF2-40B4-BE49-F238E27FC236}">
                <a16:creationId xmlns:a16="http://schemas.microsoft.com/office/drawing/2014/main" id="{A4EC5030-BC03-48B2-B8B2-32765B599BAF}"/>
              </a:ext>
            </a:extLst>
          </p:cNvPr>
          <p:cNvSpPr/>
          <p:nvPr/>
        </p:nvSpPr>
        <p:spPr>
          <a:xfrm>
            <a:off x="7414090" y="2101533"/>
            <a:ext cx="327728" cy="378303"/>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sz="1800"/>
          </a:p>
        </p:txBody>
      </p:sp>
      <p:sp>
        <p:nvSpPr>
          <p:cNvPr id="29" name="TextBox 28">
            <a:extLst>
              <a:ext uri="{FF2B5EF4-FFF2-40B4-BE49-F238E27FC236}">
                <a16:creationId xmlns:a16="http://schemas.microsoft.com/office/drawing/2014/main" id="{97FA2FD7-1E0D-469E-8802-7ECF3871C1A1}"/>
              </a:ext>
            </a:extLst>
          </p:cNvPr>
          <p:cNvSpPr txBox="1"/>
          <p:nvPr/>
        </p:nvSpPr>
        <p:spPr>
          <a:xfrm>
            <a:off x="1871959" y="2909662"/>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800" err="1"/>
              <a:t>StudentOrder</a:t>
            </a:r>
            <a:r>
              <a:rPr lang="ru-RU" sz="1800"/>
              <a:t> </a:t>
            </a:r>
            <a:r>
              <a:rPr lang="ru-RU" sz="1800" b="1"/>
              <a:t>so1</a:t>
            </a:r>
            <a:r>
              <a:rPr lang="ru-RU" sz="1800"/>
              <a:t> = </a:t>
            </a:r>
            <a:r>
              <a:rPr lang="ru-RU" sz="1800" err="1"/>
              <a:t>new</a:t>
            </a:r>
            <a:r>
              <a:rPr lang="ru-RU" sz="1800"/>
              <a:t> </a:t>
            </a:r>
            <a:r>
              <a:rPr lang="ru-RU" sz="1800" err="1"/>
              <a:t>StudentOrder</a:t>
            </a:r>
            <a:r>
              <a:rPr lang="ru-RU" sz="1800"/>
              <a:t>();</a:t>
            </a:r>
          </a:p>
        </p:txBody>
      </p:sp>
      <p:sp>
        <p:nvSpPr>
          <p:cNvPr id="32" name="TextBox 31">
            <a:extLst>
              <a:ext uri="{FF2B5EF4-FFF2-40B4-BE49-F238E27FC236}">
                <a16:creationId xmlns:a16="http://schemas.microsoft.com/office/drawing/2014/main" id="{67C505F2-2C0C-4B1C-B189-157B9BB8F36C}"/>
              </a:ext>
            </a:extLst>
          </p:cNvPr>
          <p:cNvSpPr txBox="1"/>
          <p:nvPr/>
        </p:nvSpPr>
        <p:spPr>
          <a:xfrm>
            <a:off x="1864196" y="3179878"/>
            <a:ext cx="45639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800" err="1"/>
              <a:t>StudentOrder</a:t>
            </a:r>
            <a:r>
              <a:rPr lang="ru-RU" sz="1800"/>
              <a:t> </a:t>
            </a:r>
            <a:r>
              <a:rPr lang="ru-RU" sz="1800" b="1"/>
              <a:t>so2</a:t>
            </a:r>
            <a:r>
              <a:rPr lang="ru-RU" sz="1800"/>
              <a:t> = </a:t>
            </a:r>
            <a:r>
              <a:rPr lang="ru-RU" sz="1800" b="1"/>
              <a:t>so1</a:t>
            </a:r>
            <a:r>
              <a:rPr lang="ru-RU" sz="1800"/>
              <a:t>;</a:t>
            </a:r>
          </a:p>
        </p:txBody>
      </p:sp>
      <p:sp>
        <p:nvSpPr>
          <p:cNvPr id="26" name="Блок-схема: процесс 25">
            <a:extLst>
              <a:ext uri="{FF2B5EF4-FFF2-40B4-BE49-F238E27FC236}">
                <a16:creationId xmlns:a16="http://schemas.microsoft.com/office/drawing/2014/main" id="{632A0F6F-AF88-4ECF-B50C-CD2198175FCA}"/>
              </a:ext>
            </a:extLst>
          </p:cNvPr>
          <p:cNvSpPr/>
          <p:nvPr/>
        </p:nvSpPr>
        <p:spPr>
          <a:xfrm>
            <a:off x="1630625" y="4907840"/>
            <a:ext cx="4713477" cy="797129"/>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Если обнаруживается, что на объект имеется хоть одна (прямая или косвенная) ссылка, такой объект уничтожен не будет.</a:t>
            </a:r>
            <a:endParaRPr lang="ru-RU" sz="1400" err="1"/>
          </a:p>
        </p:txBody>
      </p:sp>
      <p:sp>
        <p:nvSpPr>
          <p:cNvPr id="28" name="Стрелка: вправо 27">
            <a:extLst>
              <a:ext uri="{FF2B5EF4-FFF2-40B4-BE49-F238E27FC236}">
                <a16:creationId xmlns:a16="http://schemas.microsoft.com/office/drawing/2014/main" id="{5E56E62D-51BB-4D09-9E44-F2CE324A0200}"/>
              </a:ext>
            </a:extLst>
          </p:cNvPr>
          <p:cNvSpPr/>
          <p:nvPr/>
        </p:nvSpPr>
        <p:spPr>
          <a:xfrm rot="8400000">
            <a:off x="4033787" y="5684644"/>
            <a:ext cx="388849" cy="89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5" name="Прямоугольник 4">
            <a:extLst>
              <a:ext uri="{FF2B5EF4-FFF2-40B4-BE49-F238E27FC236}">
                <a16:creationId xmlns:a16="http://schemas.microsoft.com/office/drawing/2014/main" id="{B095CDF5-40EF-41F5-AD4B-4A8777825E89}"/>
              </a:ext>
            </a:extLst>
          </p:cNvPr>
          <p:cNvSpPr/>
          <p:nvPr/>
        </p:nvSpPr>
        <p:spPr>
          <a:xfrm>
            <a:off x="6926423" y="5225143"/>
            <a:ext cx="391886" cy="33590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err="1"/>
              <a:t>so</a:t>
            </a:r>
            <a:endParaRPr lang="ru-RU" sz="1200" err="1"/>
          </a:p>
        </p:txBody>
      </p:sp>
      <p:sp>
        <p:nvSpPr>
          <p:cNvPr id="39" name="Прямоугольник 38">
            <a:extLst>
              <a:ext uri="{FF2B5EF4-FFF2-40B4-BE49-F238E27FC236}">
                <a16:creationId xmlns:a16="http://schemas.microsoft.com/office/drawing/2014/main" id="{8DB95E7D-4C05-4F7A-9EFF-C1B352F1A2DE}"/>
              </a:ext>
            </a:extLst>
          </p:cNvPr>
          <p:cNvSpPr/>
          <p:nvPr/>
        </p:nvSpPr>
        <p:spPr>
          <a:xfrm>
            <a:off x="7439606" y="5225144"/>
            <a:ext cx="429209" cy="34523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a:t>so1</a:t>
            </a:r>
            <a:endParaRPr lang="ru-RU" sz="1200" err="1"/>
          </a:p>
        </p:txBody>
      </p:sp>
      <p:sp>
        <p:nvSpPr>
          <p:cNvPr id="41" name="Прямоугольник 40">
            <a:extLst>
              <a:ext uri="{FF2B5EF4-FFF2-40B4-BE49-F238E27FC236}">
                <a16:creationId xmlns:a16="http://schemas.microsoft.com/office/drawing/2014/main" id="{23032F3F-F401-4FC9-A972-35346B3A86B8}"/>
              </a:ext>
            </a:extLst>
          </p:cNvPr>
          <p:cNvSpPr/>
          <p:nvPr/>
        </p:nvSpPr>
        <p:spPr>
          <a:xfrm>
            <a:off x="8363338" y="5215813"/>
            <a:ext cx="429209" cy="34523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a:t>so2</a:t>
            </a:r>
            <a:endParaRPr lang="ru-RU" sz="1200" err="1"/>
          </a:p>
        </p:txBody>
      </p:sp>
      <p:sp>
        <p:nvSpPr>
          <p:cNvPr id="42" name="Стрелка: вправо 41">
            <a:extLst>
              <a:ext uri="{FF2B5EF4-FFF2-40B4-BE49-F238E27FC236}">
                <a16:creationId xmlns:a16="http://schemas.microsoft.com/office/drawing/2014/main" id="{F5DF37D6-F813-4146-A838-4D0DD1B3A78C}"/>
              </a:ext>
            </a:extLst>
          </p:cNvPr>
          <p:cNvSpPr/>
          <p:nvPr/>
        </p:nvSpPr>
        <p:spPr>
          <a:xfrm rot="16140000" flipV="1">
            <a:off x="6310828" y="3844659"/>
            <a:ext cx="2610771" cy="50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43" name="Стрелка: вправо 42">
            <a:extLst>
              <a:ext uri="{FF2B5EF4-FFF2-40B4-BE49-F238E27FC236}">
                <a16:creationId xmlns:a16="http://schemas.microsoft.com/office/drawing/2014/main" id="{239F5357-5D4A-4514-AF34-6E084F64EACD}"/>
              </a:ext>
            </a:extLst>
          </p:cNvPr>
          <p:cNvSpPr/>
          <p:nvPr/>
        </p:nvSpPr>
        <p:spPr>
          <a:xfrm rot="15000000" flipV="1">
            <a:off x="6823093" y="3812378"/>
            <a:ext cx="2676084" cy="41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45" name="Прямоугольник 44">
            <a:extLst>
              <a:ext uri="{FF2B5EF4-FFF2-40B4-BE49-F238E27FC236}">
                <a16:creationId xmlns:a16="http://schemas.microsoft.com/office/drawing/2014/main" id="{117CC45C-49A2-43D7-AA25-B24FE9B036E4}"/>
              </a:ext>
            </a:extLst>
          </p:cNvPr>
          <p:cNvSpPr/>
          <p:nvPr/>
        </p:nvSpPr>
        <p:spPr>
          <a:xfrm>
            <a:off x="9240412" y="5187822"/>
            <a:ext cx="429209" cy="345233"/>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b="1" err="1"/>
              <a:t>obj</a:t>
            </a:r>
          </a:p>
        </p:txBody>
      </p:sp>
      <p:sp>
        <p:nvSpPr>
          <p:cNvPr id="46" name="Стрелка: вправо 45">
            <a:extLst>
              <a:ext uri="{FF2B5EF4-FFF2-40B4-BE49-F238E27FC236}">
                <a16:creationId xmlns:a16="http://schemas.microsoft.com/office/drawing/2014/main" id="{B12B1206-8040-4C90-A1AF-D29DFB7C4D3B}"/>
              </a:ext>
            </a:extLst>
          </p:cNvPr>
          <p:cNvSpPr/>
          <p:nvPr/>
        </p:nvSpPr>
        <p:spPr>
          <a:xfrm rot="14220000" flipV="1">
            <a:off x="7345609" y="3952337"/>
            <a:ext cx="2676084" cy="41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7" name="Левая фигурная скобка 6">
            <a:extLst>
              <a:ext uri="{FF2B5EF4-FFF2-40B4-BE49-F238E27FC236}">
                <a16:creationId xmlns:a16="http://schemas.microsoft.com/office/drawing/2014/main" id="{41C0D25A-E3D2-44C6-8EA3-FA5320ED0245}"/>
              </a:ext>
            </a:extLst>
          </p:cNvPr>
          <p:cNvSpPr/>
          <p:nvPr/>
        </p:nvSpPr>
        <p:spPr>
          <a:xfrm rot="16200000">
            <a:off x="8271863" y="4959383"/>
            <a:ext cx="108795" cy="2295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a:p>
        </p:txBody>
      </p:sp>
      <p:sp>
        <p:nvSpPr>
          <p:cNvPr id="48" name="TextBox 47">
            <a:extLst>
              <a:ext uri="{FF2B5EF4-FFF2-40B4-BE49-F238E27FC236}">
                <a16:creationId xmlns:a16="http://schemas.microsoft.com/office/drawing/2014/main" id="{29691502-6BAE-48C3-B77B-BA2366398B17}"/>
              </a:ext>
            </a:extLst>
          </p:cNvPr>
          <p:cNvSpPr txBox="1"/>
          <p:nvPr/>
        </p:nvSpPr>
        <p:spPr>
          <a:xfrm>
            <a:off x="7869267" y="6054453"/>
            <a:ext cx="115699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Ссылки</a:t>
            </a:r>
          </a:p>
        </p:txBody>
      </p:sp>
    </p:spTree>
    <p:extLst>
      <p:ext uri="{BB962C8B-B14F-4D97-AF65-F5344CB8AC3E}">
        <p14:creationId xmlns:p14="http://schemas.microsoft.com/office/powerpoint/2010/main" val="30563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1742752" y="2932413"/>
            <a:ext cx="5884753" cy="260768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solidFill>
                  <a:srgbClr val="000000"/>
                </a:solidFill>
                <a:latin typeface="Trebuchet MS"/>
              </a:rPr>
              <a:t>class</a:t>
            </a:r>
            <a:r>
              <a:rPr lang="ru-RU" sz="1400">
                <a:solidFill>
                  <a:srgbClr val="000000"/>
                </a:solidFill>
                <a:latin typeface="Trebuchet MS"/>
              </a:rPr>
              <a:t> </a:t>
            </a:r>
            <a:r>
              <a:rPr lang="ru-RU" sz="1400" u="sng" err="1">
                <a:solidFill>
                  <a:srgbClr val="000000"/>
                </a:solidFill>
              </a:rPr>
              <a:t>StudentOrderValidator</a:t>
            </a:r>
          </a:p>
          <a:p>
            <a:pPr algn="ctr"/>
            <a:endParaRPr lang="ru-RU" sz="1000" u="sng"/>
          </a:p>
          <a:p>
            <a:r>
              <a:rPr lang="ru-RU" sz="1400" err="1"/>
              <a:t>checkAll</a:t>
            </a:r>
            <a:r>
              <a:rPr lang="ru-RU" sz="1400"/>
              <a:t>()</a:t>
            </a:r>
          </a:p>
          <a:p>
            <a:r>
              <a:rPr lang="ru-RU" sz="1200" i="1" err="1">
                <a:solidFill>
                  <a:srgbClr val="000000"/>
                </a:solidFill>
              </a:rPr>
              <a:t>StudentOrder</a:t>
            </a:r>
            <a:r>
              <a:rPr lang="ru-RU" sz="1200" i="1">
                <a:solidFill>
                  <a:srgbClr val="000000"/>
                </a:solidFill>
              </a:rPr>
              <a:t> </a:t>
            </a:r>
            <a:r>
              <a:rPr lang="ru-RU" sz="1200" i="1" err="1">
                <a:solidFill>
                  <a:srgbClr val="000000"/>
                </a:solidFill>
              </a:rPr>
              <a:t>readStudentOrder</a:t>
            </a:r>
            <a:r>
              <a:rPr lang="ru-RU" sz="1200" i="1"/>
              <a:t>()</a:t>
            </a:r>
          </a:p>
          <a:p>
            <a:endParaRPr lang="ru-RU" sz="1200" i="1"/>
          </a:p>
          <a:p>
            <a:endParaRPr lang="ru-RU" sz="1200" i="1"/>
          </a:p>
          <a:p>
            <a:r>
              <a:rPr lang="ru-RU" sz="1200" i="1"/>
              <a:t>            </a:t>
            </a:r>
            <a:endParaRPr lang="ru-RU" sz="1800"/>
          </a:p>
          <a:p>
            <a:r>
              <a:rPr lang="ru-RU" sz="1200" i="1"/>
              <a:t>             </a:t>
            </a:r>
            <a:r>
              <a:rPr lang="ru-RU" sz="1200" i="1" err="1"/>
              <a:t>checkOneOrder</a:t>
            </a:r>
            <a:r>
              <a:rPr lang="ru-RU" sz="1200" i="1"/>
              <a:t>(</a:t>
            </a:r>
            <a:r>
              <a:rPr lang="ru-RU" sz="1200" i="1" err="1"/>
              <a:t>so</a:t>
            </a:r>
            <a:r>
              <a:rPr lang="ru-RU" sz="1200" i="1"/>
              <a:t>)</a:t>
            </a:r>
            <a:endParaRPr lang="ru-RU" sz="1800"/>
          </a:p>
          <a:p>
            <a:endParaRPr lang="ru-RU" sz="1200" i="1"/>
          </a:p>
          <a:p>
            <a:r>
              <a:rPr lang="ru-RU" sz="1200" b="1" i="1"/>
              <a:t> </a:t>
            </a:r>
            <a:r>
              <a:rPr lang="ru-RU" sz="1200"/>
              <a:t> </a:t>
            </a:r>
          </a:p>
          <a:p>
            <a:endParaRPr lang="ru-RU" sz="1800"/>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1553627" y="414681"/>
            <a:ext cx="6760233" cy="195546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 Итак, наш класс </a:t>
            </a:r>
            <a:r>
              <a:rPr lang="ru-RU" sz="1400" u="sng" err="1"/>
              <a:t>StudentOrderValidator</a:t>
            </a:r>
            <a:r>
              <a:rPr lang="ru-RU" sz="1400"/>
              <a:t>  создал себе помощников, каждому из которых поручил заниматься своим видом проверки студенческой заявки. Но перед этим он должен получить эти самые заявки(список заявок(объектов типа </a:t>
            </a:r>
            <a:r>
              <a:rPr lang="ru-RU" sz="1400" b="1" err="1"/>
              <a:t>StudentOrder</a:t>
            </a:r>
            <a:r>
              <a:rPr lang="ru-RU" sz="1400" b="1"/>
              <a:t>)</a:t>
            </a:r>
            <a:r>
              <a:rPr lang="ru-RU" sz="1400"/>
              <a:t>). Эту задачу выполняет метод  </a:t>
            </a:r>
            <a:r>
              <a:rPr lang="ru-RU" sz="1400" err="1"/>
              <a:t>readStudentOrders</a:t>
            </a:r>
            <a:r>
              <a:rPr lang="ru-RU" sz="1400"/>
              <a:t>(), который возвращает список новых заявок и помещает их в массив </a:t>
            </a:r>
            <a:r>
              <a:rPr lang="ru-RU" sz="1400" err="1"/>
              <a:t>soArray</a:t>
            </a:r>
            <a:r>
              <a:rPr lang="ru-RU" sz="1400"/>
              <a:t> [] .</a:t>
            </a:r>
          </a:p>
          <a:p>
            <a:r>
              <a:rPr lang="ru-RU" sz="1400"/>
              <a:t>Далее, мы извлекаем из этого массива по одной заявке(объект типа </a:t>
            </a:r>
            <a:r>
              <a:rPr lang="ru-RU" sz="1400" err="1"/>
              <a:t>StudentOrder</a:t>
            </a:r>
            <a:r>
              <a:rPr lang="ru-RU" sz="1400"/>
              <a:t>)  и передаём её методам проверочных классов. Они проверяют заявку и возвращают объекты классов-ответов в которых хранится результат проверки .</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20</a:t>
            </a:r>
            <a:endParaRPr lang="ru-RU"/>
          </a:p>
        </p:txBody>
      </p:sp>
      <p:sp>
        <p:nvSpPr>
          <p:cNvPr id="17" name="Прямоугольник: скругленные углы 16">
            <a:extLst>
              <a:ext uri="{FF2B5EF4-FFF2-40B4-BE49-F238E27FC236}">
                <a16:creationId xmlns:a16="http://schemas.microsoft.com/office/drawing/2014/main" id="{F95FCA1D-4D65-47A7-A0FE-7224A86AE55F}"/>
              </a:ext>
            </a:extLst>
          </p:cNvPr>
          <p:cNvSpPr/>
          <p:nvPr/>
        </p:nvSpPr>
        <p:spPr>
          <a:xfrm>
            <a:off x="7886584" y="2739289"/>
            <a:ext cx="2430335" cy="66970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CityRegisterValidator</a:t>
            </a:r>
          </a:p>
        </p:txBody>
      </p:sp>
      <p:sp>
        <p:nvSpPr>
          <p:cNvPr id="12" name="Прямоугольник: скругленные углы 11">
            <a:extLst>
              <a:ext uri="{FF2B5EF4-FFF2-40B4-BE49-F238E27FC236}">
                <a16:creationId xmlns:a16="http://schemas.microsoft.com/office/drawing/2014/main" id="{49AF9095-625E-491B-B5E9-2098088F8CFA}"/>
              </a:ext>
            </a:extLst>
          </p:cNvPr>
          <p:cNvSpPr/>
          <p:nvPr/>
        </p:nvSpPr>
        <p:spPr>
          <a:xfrm>
            <a:off x="7923906" y="4642601"/>
            <a:ext cx="2430335" cy="66970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WeddngValidator</a:t>
            </a:r>
          </a:p>
        </p:txBody>
      </p:sp>
      <p:sp>
        <p:nvSpPr>
          <p:cNvPr id="13" name="Прямоугольник: скругленные углы 12">
            <a:extLst>
              <a:ext uri="{FF2B5EF4-FFF2-40B4-BE49-F238E27FC236}">
                <a16:creationId xmlns:a16="http://schemas.microsoft.com/office/drawing/2014/main" id="{A29B5852-AE0C-4D1F-83D1-FE12446FC4B3}"/>
              </a:ext>
            </a:extLst>
          </p:cNvPr>
          <p:cNvSpPr/>
          <p:nvPr/>
        </p:nvSpPr>
        <p:spPr>
          <a:xfrm>
            <a:off x="7970553" y="5406077"/>
            <a:ext cx="2383682" cy="66970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ChildrenValidator</a:t>
            </a:r>
          </a:p>
        </p:txBody>
      </p:sp>
      <p:sp>
        <p:nvSpPr>
          <p:cNvPr id="14" name="Прямоугольник: скругленные углы 13">
            <a:extLst>
              <a:ext uri="{FF2B5EF4-FFF2-40B4-BE49-F238E27FC236}">
                <a16:creationId xmlns:a16="http://schemas.microsoft.com/office/drawing/2014/main" id="{078EF90C-FC3F-40B0-82A4-F232265613FA}"/>
              </a:ext>
            </a:extLst>
          </p:cNvPr>
          <p:cNvSpPr/>
          <p:nvPr/>
        </p:nvSpPr>
        <p:spPr>
          <a:xfrm>
            <a:off x="7937748" y="6139743"/>
            <a:ext cx="2411674" cy="66970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StudentValidator</a:t>
            </a:r>
          </a:p>
        </p:txBody>
      </p:sp>
      <p:sp>
        <p:nvSpPr>
          <p:cNvPr id="9" name="Прямоугольник: скругленные углы 8">
            <a:extLst>
              <a:ext uri="{FF2B5EF4-FFF2-40B4-BE49-F238E27FC236}">
                <a16:creationId xmlns:a16="http://schemas.microsoft.com/office/drawing/2014/main" id="{1FD191F9-AF08-4A2B-87B4-0533F36259FF}"/>
              </a:ext>
            </a:extLst>
          </p:cNvPr>
          <p:cNvSpPr/>
          <p:nvPr/>
        </p:nvSpPr>
        <p:spPr>
          <a:xfrm>
            <a:off x="4079694" y="3877625"/>
            <a:ext cx="2756906" cy="1136231"/>
          </a:xfrm>
          <a:prstGeom prst="round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err="1"/>
              <a:t>checkCityRegister</a:t>
            </a:r>
            <a:r>
              <a:rPr lang="ru-RU" sz="1200"/>
              <a:t>(</a:t>
            </a:r>
            <a:r>
              <a:rPr lang="ru-RU" sz="1200" err="1"/>
              <a:t>StudentOrder</a:t>
            </a:r>
            <a:r>
              <a:rPr lang="ru-RU" sz="1200"/>
              <a:t> </a:t>
            </a:r>
            <a:r>
              <a:rPr lang="ru-RU" sz="1200" err="1"/>
              <a:t>so</a:t>
            </a:r>
            <a:r>
              <a:rPr lang="ru-RU" sz="1200"/>
              <a:t>)</a:t>
            </a:r>
            <a:endParaRPr lang="en-US" sz="1200"/>
          </a:p>
          <a:p>
            <a:r>
              <a:rPr lang="ru-RU" sz="1200"/>
              <a:t> </a:t>
            </a:r>
            <a:r>
              <a:rPr lang="ru-RU" sz="1200" err="1"/>
              <a:t>checkWedding</a:t>
            </a:r>
            <a:r>
              <a:rPr lang="ru-RU" sz="1200"/>
              <a:t>(</a:t>
            </a:r>
            <a:r>
              <a:rPr lang="ru-RU" sz="1200" err="1"/>
              <a:t>StudentOrder</a:t>
            </a:r>
            <a:r>
              <a:rPr lang="ru-RU" sz="1200"/>
              <a:t> </a:t>
            </a:r>
            <a:r>
              <a:rPr lang="ru-RU" sz="1200" err="1"/>
              <a:t>so</a:t>
            </a:r>
            <a:r>
              <a:rPr lang="ru-RU" sz="1200"/>
              <a:t>) </a:t>
            </a:r>
            <a:endParaRPr lang="en-US" sz="1200"/>
          </a:p>
          <a:p>
            <a:r>
              <a:rPr lang="ru-RU" sz="1200"/>
              <a:t> </a:t>
            </a:r>
            <a:r>
              <a:rPr lang="ru-RU" sz="1200" err="1"/>
              <a:t>checkChildren</a:t>
            </a:r>
            <a:r>
              <a:rPr lang="ru-RU" sz="1200"/>
              <a:t>(</a:t>
            </a:r>
            <a:r>
              <a:rPr lang="ru-RU" sz="1200" err="1"/>
              <a:t>StudentOrder</a:t>
            </a:r>
            <a:r>
              <a:rPr lang="ru-RU" sz="1200"/>
              <a:t> </a:t>
            </a:r>
            <a:r>
              <a:rPr lang="ru-RU" sz="1200" err="1"/>
              <a:t>so</a:t>
            </a:r>
            <a:r>
              <a:rPr lang="ru-RU" sz="1200"/>
              <a:t>)</a:t>
            </a:r>
            <a:endParaRPr lang="en-US" sz="1200"/>
          </a:p>
          <a:p>
            <a:r>
              <a:rPr lang="ru-RU" sz="1200"/>
              <a:t> </a:t>
            </a:r>
            <a:r>
              <a:rPr lang="ru-RU" sz="1200" err="1"/>
              <a:t>checkStudent</a:t>
            </a:r>
            <a:r>
              <a:rPr lang="ru-RU" sz="1200"/>
              <a:t>(</a:t>
            </a:r>
            <a:r>
              <a:rPr lang="ru-RU" sz="1200" err="1"/>
              <a:t>StudentOrder</a:t>
            </a:r>
            <a:r>
              <a:rPr lang="ru-RU" sz="1200"/>
              <a:t> </a:t>
            </a:r>
            <a:r>
              <a:rPr lang="ru-RU" sz="1200" err="1"/>
              <a:t>so</a:t>
            </a:r>
            <a:r>
              <a:rPr lang="ru-RU" sz="1200"/>
              <a:t>) </a:t>
            </a:r>
            <a:endParaRPr lang="en-US" sz="1200"/>
          </a:p>
          <a:p>
            <a:r>
              <a:rPr lang="ru-RU" sz="1200" err="1"/>
              <a:t>sendMail</a:t>
            </a:r>
            <a:r>
              <a:rPr lang="ru-RU" sz="1200"/>
              <a:t>( </a:t>
            </a:r>
            <a:r>
              <a:rPr lang="ru-RU" sz="1200" err="1"/>
              <a:t>StudentOrder</a:t>
            </a:r>
            <a:r>
              <a:rPr lang="ru-RU" sz="1200"/>
              <a:t> </a:t>
            </a:r>
            <a:r>
              <a:rPr lang="ru-RU" sz="1200" err="1"/>
              <a:t>so</a:t>
            </a:r>
            <a:r>
              <a:rPr lang="ru-RU" sz="1200"/>
              <a:t>)</a:t>
            </a:r>
          </a:p>
        </p:txBody>
      </p:sp>
      <p:sp>
        <p:nvSpPr>
          <p:cNvPr id="2" name="Левая фигурная скобка 1">
            <a:extLst>
              <a:ext uri="{FF2B5EF4-FFF2-40B4-BE49-F238E27FC236}">
                <a16:creationId xmlns:a16="http://schemas.microsoft.com/office/drawing/2014/main" id="{483F32DD-54AF-4081-B393-9DE20730097B}"/>
              </a:ext>
            </a:extLst>
          </p:cNvPr>
          <p:cNvSpPr/>
          <p:nvPr/>
        </p:nvSpPr>
        <p:spPr>
          <a:xfrm>
            <a:off x="3914465" y="4035649"/>
            <a:ext cx="136787" cy="8397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a:p>
        </p:txBody>
      </p:sp>
      <p:sp>
        <p:nvSpPr>
          <p:cNvPr id="3" name="Стрелка: вправо 2">
            <a:extLst>
              <a:ext uri="{FF2B5EF4-FFF2-40B4-BE49-F238E27FC236}">
                <a16:creationId xmlns:a16="http://schemas.microsoft.com/office/drawing/2014/main" id="{C7DE8E69-859C-4874-B444-B41DE9D28FA2}"/>
              </a:ext>
            </a:extLst>
          </p:cNvPr>
          <p:cNvSpPr/>
          <p:nvPr/>
        </p:nvSpPr>
        <p:spPr>
          <a:xfrm rot="19980000" flipV="1">
            <a:off x="5944866" y="3518459"/>
            <a:ext cx="1994948" cy="22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6" name="Стрелка: вправо 15">
            <a:extLst>
              <a:ext uri="{FF2B5EF4-FFF2-40B4-BE49-F238E27FC236}">
                <a16:creationId xmlns:a16="http://schemas.microsoft.com/office/drawing/2014/main" id="{BD2F837E-D2DA-47A5-B5ED-DFF71EF5A981}"/>
              </a:ext>
            </a:extLst>
          </p:cNvPr>
          <p:cNvSpPr/>
          <p:nvPr/>
        </p:nvSpPr>
        <p:spPr>
          <a:xfrm rot="10800000" flipV="1">
            <a:off x="7353788" y="3770386"/>
            <a:ext cx="3077299" cy="31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8" name="Стрелка: вправо 17">
            <a:extLst>
              <a:ext uri="{FF2B5EF4-FFF2-40B4-BE49-F238E27FC236}">
                <a16:creationId xmlns:a16="http://schemas.microsoft.com/office/drawing/2014/main" id="{8CC60D29-8A89-44CA-B695-09C03DC7C3A6}"/>
              </a:ext>
            </a:extLst>
          </p:cNvPr>
          <p:cNvSpPr/>
          <p:nvPr/>
        </p:nvSpPr>
        <p:spPr>
          <a:xfrm rot="5340000" flipV="1">
            <a:off x="10007628" y="3327136"/>
            <a:ext cx="856615" cy="41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9" name="Прямоугольник: скругленные углы 18">
            <a:extLst>
              <a:ext uri="{FF2B5EF4-FFF2-40B4-BE49-F238E27FC236}">
                <a16:creationId xmlns:a16="http://schemas.microsoft.com/office/drawing/2014/main" id="{5C2E024B-5D66-43C6-80CD-768BB85FD637}"/>
              </a:ext>
            </a:extLst>
          </p:cNvPr>
          <p:cNvSpPr/>
          <p:nvPr/>
        </p:nvSpPr>
        <p:spPr>
          <a:xfrm>
            <a:off x="6916198" y="3663020"/>
            <a:ext cx="414923" cy="26848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ru-RU" sz="1800"/>
          </a:p>
        </p:txBody>
      </p:sp>
      <p:sp>
        <p:nvSpPr>
          <p:cNvPr id="21" name="Стрелка: вправо 20">
            <a:extLst>
              <a:ext uri="{FF2B5EF4-FFF2-40B4-BE49-F238E27FC236}">
                <a16:creationId xmlns:a16="http://schemas.microsoft.com/office/drawing/2014/main" id="{0C7AA533-A289-448B-91E0-DBD56B0C13F1}"/>
              </a:ext>
            </a:extLst>
          </p:cNvPr>
          <p:cNvSpPr/>
          <p:nvPr/>
        </p:nvSpPr>
        <p:spPr>
          <a:xfrm rot="7740000" flipV="1">
            <a:off x="6929312" y="2674976"/>
            <a:ext cx="2601439" cy="41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4" name="TextBox 3">
            <a:extLst>
              <a:ext uri="{FF2B5EF4-FFF2-40B4-BE49-F238E27FC236}">
                <a16:creationId xmlns:a16="http://schemas.microsoft.com/office/drawing/2014/main" id="{E361E404-3FEB-4C27-AE19-935F51A050B0}"/>
              </a:ext>
            </a:extLst>
          </p:cNvPr>
          <p:cNvSpPr txBox="1"/>
          <p:nvPr/>
        </p:nvSpPr>
        <p:spPr>
          <a:xfrm>
            <a:off x="8158065" y="1049694"/>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200"/>
              <a:t> возвращаемый</a:t>
            </a:r>
            <a:endParaRPr lang="ru-RU" sz="1800"/>
          </a:p>
          <a:p>
            <a:pPr algn="ctr"/>
            <a:r>
              <a:rPr lang="ru-RU" sz="1200"/>
              <a:t>объект хранящий </a:t>
            </a:r>
            <a:endParaRPr lang="ru-RU" sz="1800"/>
          </a:p>
          <a:p>
            <a:pPr algn="ctr"/>
            <a:r>
              <a:rPr lang="ru-RU" sz="1200"/>
              <a:t>результат проверки</a:t>
            </a:r>
            <a:endParaRPr lang="ru-RU" sz="1800"/>
          </a:p>
        </p:txBody>
      </p:sp>
    </p:spTree>
    <p:extLst>
      <p:ext uri="{BB962C8B-B14F-4D97-AF65-F5344CB8AC3E}">
        <p14:creationId xmlns:p14="http://schemas.microsoft.com/office/powerpoint/2010/main" val="254467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553627" y="414681"/>
            <a:ext cx="6760233" cy="195546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Класс </a:t>
            </a:r>
            <a:r>
              <a:rPr lang="ru-RU" sz="1400" err="1"/>
              <a:t>CityRegisterValidator</a:t>
            </a:r>
            <a:r>
              <a:rPr lang="ru-RU" sz="1400"/>
              <a:t> создаёт в своем конструкторе объект класса </a:t>
            </a:r>
          </a:p>
          <a:p>
            <a:r>
              <a:rPr lang="ru-RU" sz="1400" err="1"/>
              <a:t>RealCityRegisterChecker</a:t>
            </a:r>
            <a:r>
              <a:rPr lang="ru-RU" sz="1400"/>
              <a:t> и вызывает у него метод </a:t>
            </a:r>
            <a:r>
              <a:rPr lang="ru-RU" sz="1400" err="1"/>
              <a:t>checkPerson</a:t>
            </a:r>
            <a:r>
              <a:rPr lang="ru-RU" sz="1400"/>
              <a:t>, </a:t>
            </a:r>
            <a:r>
              <a:rPr lang="ru-RU" sz="1400" err="1"/>
              <a:t>прередавая</a:t>
            </a:r>
            <a:r>
              <a:rPr lang="ru-RU" sz="1400"/>
              <a:t> ему в качестве параметра тип данных </a:t>
            </a:r>
            <a:r>
              <a:rPr lang="ru-RU" sz="1400" err="1"/>
              <a:t>Person</a:t>
            </a:r>
            <a:r>
              <a:rPr lang="ru-RU" sz="1400"/>
              <a:t>. Поскольку У класса </a:t>
            </a:r>
            <a:r>
              <a:rPr lang="ru-RU" sz="1400" err="1"/>
              <a:t>Person</a:t>
            </a:r>
            <a:r>
              <a:rPr lang="ru-RU" sz="1400"/>
              <a:t> есть наследники </a:t>
            </a:r>
            <a:r>
              <a:rPr lang="ru-RU" sz="1400" err="1"/>
              <a:t>Ault</a:t>
            </a:r>
            <a:r>
              <a:rPr lang="ru-RU" sz="1400"/>
              <a:t> и </a:t>
            </a:r>
            <a:r>
              <a:rPr lang="ru-RU" sz="1400" err="1"/>
              <a:t>Child</a:t>
            </a:r>
            <a:r>
              <a:rPr lang="ru-RU" sz="1400"/>
              <a:t> мы можем передавать  подставлять эти объекты в качестве типа </a:t>
            </a:r>
            <a:r>
              <a:rPr lang="ru-RU" sz="1400" err="1"/>
              <a:t>Person</a:t>
            </a:r>
            <a:r>
              <a:rPr lang="ru-RU" sz="1400"/>
              <a:t>  - Это называется полиморфизм .</a:t>
            </a:r>
          </a:p>
          <a:p>
            <a:r>
              <a:rPr lang="ru-RU" sz="1400"/>
              <a:t>=</a:t>
            </a:r>
          </a:p>
          <a:p>
            <a:endParaRPr lang="ru-RU" sz="14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20 -  Полиморфизм</a:t>
            </a:r>
            <a:endParaRPr lang="ru-RU"/>
          </a:p>
        </p:txBody>
      </p:sp>
      <p:sp>
        <p:nvSpPr>
          <p:cNvPr id="19" name="Прямоугольник: скругленные углы 18">
            <a:extLst>
              <a:ext uri="{FF2B5EF4-FFF2-40B4-BE49-F238E27FC236}">
                <a16:creationId xmlns:a16="http://schemas.microsoft.com/office/drawing/2014/main" id="{5C2E024B-5D66-43C6-80CD-768BB85FD637}"/>
              </a:ext>
            </a:extLst>
          </p:cNvPr>
          <p:cNvSpPr/>
          <p:nvPr/>
        </p:nvSpPr>
        <p:spPr>
          <a:xfrm>
            <a:off x="5859655" y="2720791"/>
            <a:ext cx="1102745" cy="33929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t>Adult</a:t>
            </a:r>
          </a:p>
        </p:txBody>
      </p:sp>
      <p:sp>
        <p:nvSpPr>
          <p:cNvPr id="24" name="Блок-схема: процесс 23">
            <a:extLst>
              <a:ext uri="{FF2B5EF4-FFF2-40B4-BE49-F238E27FC236}">
                <a16:creationId xmlns:a16="http://schemas.microsoft.com/office/drawing/2014/main" id="{0F9E5E1B-C219-4E2D-B7DA-D441A256A1D8}"/>
              </a:ext>
            </a:extLst>
          </p:cNvPr>
          <p:cNvSpPr/>
          <p:nvPr/>
        </p:nvSpPr>
        <p:spPr>
          <a:xfrm>
            <a:off x="1590948" y="2674092"/>
            <a:ext cx="3933060" cy="195546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pPr rtl="0"/>
            <a:r>
              <a:rPr lang="ru-RU" sz="1400" err="1">
                <a:latin typeface="Trebuchet MS"/>
                <a:ea typeface="Segoe UI"/>
                <a:cs typeface="Segoe UI"/>
              </a:rPr>
              <a:t>class</a:t>
            </a:r>
            <a:r>
              <a:rPr lang="ru-RU" sz="1400">
                <a:latin typeface="Trebuchet MS"/>
                <a:ea typeface="Segoe UI"/>
                <a:cs typeface="Segoe UI"/>
              </a:rPr>
              <a:t> </a:t>
            </a:r>
            <a:r>
              <a:rPr lang="ru-RU" sz="1400" err="1">
                <a:latin typeface="Trebuchet MS"/>
                <a:ea typeface="Segoe UI"/>
                <a:cs typeface="Segoe UI"/>
              </a:rPr>
              <a:t>CityRegisterValidator</a:t>
            </a:r>
            <a:r>
              <a:rPr lang="en-US" sz="1400">
                <a:latin typeface="Trebuchet MS"/>
                <a:ea typeface="Segoe UI"/>
                <a:cs typeface="Segoe UI"/>
              </a:rPr>
              <a:t>​</a:t>
            </a:r>
            <a:endParaRPr lang="en-US" sz="1400">
              <a:latin typeface="Segoe UI"/>
              <a:ea typeface="Segoe UI"/>
              <a:cs typeface="Segoe UI"/>
            </a:endParaRPr>
          </a:p>
          <a:p>
            <a:pPr rtl="0"/>
            <a:r>
              <a:rPr lang="ru-RU" sz="1400">
                <a:latin typeface="Trebuchet MS"/>
                <a:ea typeface="Segoe UI"/>
                <a:cs typeface="Segoe UI"/>
              </a:rPr>
              <a:t>​</a:t>
            </a:r>
            <a:endParaRPr lang="ru-RU" sz="1400">
              <a:latin typeface="Segoe UI"/>
              <a:ea typeface="Segoe UI"/>
              <a:cs typeface="Segoe UI"/>
            </a:endParaRPr>
          </a:p>
          <a:p>
            <a:r>
              <a:rPr lang="ru-RU" sz="1400">
                <a:latin typeface="Trebuchet MS"/>
                <a:ea typeface="Segoe UI"/>
                <a:cs typeface="Segoe UI"/>
              </a:rPr>
              <a:t> </a:t>
            </a:r>
            <a:r>
              <a:rPr lang="ru-RU" sz="1400" err="1">
                <a:latin typeface="Trebuchet MS"/>
                <a:ea typeface="Segoe UI"/>
                <a:cs typeface="Segoe UI"/>
              </a:rPr>
              <a:t>checkCityRegister</a:t>
            </a:r>
            <a:r>
              <a:rPr lang="ru-RU" sz="1400">
                <a:latin typeface="Trebuchet MS"/>
                <a:ea typeface="Segoe UI"/>
                <a:cs typeface="Segoe UI"/>
              </a:rPr>
              <a:t>(</a:t>
            </a:r>
            <a:r>
              <a:rPr lang="ru-RU" sz="1400" err="1">
                <a:latin typeface="Trebuchet MS"/>
                <a:ea typeface="Segoe UI"/>
                <a:cs typeface="Segoe UI"/>
              </a:rPr>
              <a:t>StudentOrder</a:t>
            </a:r>
            <a:r>
              <a:rPr lang="ru-RU" sz="1400">
                <a:latin typeface="Trebuchet MS"/>
                <a:ea typeface="Segoe UI"/>
                <a:cs typeface="Segoe UI"/>
              </a:rPr>
              <a:t> </a:t>
            </a:r>
            <a:r>
              <a:rPr lang="ru-RU" sz="1400" b="1" err="1">
                <a:latin typeface="Trebuchet MS"/>
                <a:ea typeface="Segoe UI"/>
                <a:cs typeface="Segoe UI"/>
              </a:rPr>
              <a:t>so</a:t>
            </a:r>
            <a:r>
              <a:rPr lang="ru-RU" sz="1400">
                <a:latin typeface="Trebuchet MS"/>
                <a:ea typeface="Segoe UI"/>
                <a:cs typeface="Segoe UI"/>
              </a:rPr>
              <a:t>)</a:t>
            </a:r>
            <a:endParaRPr lang="ru-RU" sz="1400"/>
          </a:p>
          <a:p>
            <a:r>
              <a:rPr lang="ru-RU" sz="1200"/>
              <a:t>   </a:t>
            </a:r>
            <a:r>
              <a:rPr lang="ru-RU" sz="1400" err="1"/>
              <a:t>checkPerson</a:t>
            </a:r>
            <a:r>
              <a:rPr lang="ru-RU" sz="1400"/>
              <a:t>(</a:t>
            </a:r>
            <a:r>
              <a:rPr lang="ru-RU" sz="1400" err="1"/>
              <a:t>Person</a:t>
            </a:r>
            <a:r>
              <a:rPr lang="ru-RU" sz="1400"/>
              <a:t> </a:t>
            </a:r>
            <a:r>
              <a:rPr lang="ru-RU" sz="1400" b="1" err="1"/>
              <a:t>person</a:t>
            </a:r>
            <a:r>
              <a:rPr lang="ru-RU" sz="1400"/>
              <a:t>)</a:t>
            </a:r>
            <a:br>
              <a:rPr lang="ru-RU" sz="1400"/>
            </a:br>
            <a:endParaRPr lang="ru-RU" sz="1200"/>
          </a:p>
        </p:txBody>
      </p:sp>
      <p:sp>
        <p:nvSpPr>
          <p:cNvPr id="12" name="Блок-схема: процесс 11">
            <a:extLst>
              <a:ext uri="{FF2B5EF4-FFF2-40B4-BE49-F238E27FC236}">
                <a16:creationId xmlns:a16="http://schemas.microsoft.com/office/drawing/2014/main" id="{5BEF9884-CEED-49F6-94B5-4A3536699ECD}"/>
              </a:ext>
            </a:extLst>
          </p:cNvPr>
          <p:cNvSpPr/>
          <p:nvPr/>
        </p:nvSpPr>
        <p:spPr>
          <a:xfrm>
            <a:off x="7671083" y="2896621"/>
            <a:ext cx="2906691" cy="161155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err="1">
                <a:latin typeface="Trebuchet MS"/>
                <a:ea typeface="Segoe UI"/>
                <a:cs typeface="Segoe UI"/>
              </a:rPr>
              <a:t>class</a:t>
            </a:r>
            <a:r>
              <a:rPr lang="ru-RU" sz="1400" b="1">
                <a:latin typeface="Trebuchet MS"/>
                <a:ea typeface="Segoe UI"/>
                <a:cs typeface="Segoe UI"/>
              </a:rPr>
              <a:t> </a:t>
            </a:r>
            <a:r>
              <a:rPr lang="ru-RU" sz="1400" err="1">
                <a:latin typeface="Trebuchet MS"/>
                <a:ea typeface="Segoe UI"/>
                <a:cs typeface="Segoe UI"/>
              </a:rPr>
              <a:t>RealCityRegisterChecker</a:t>
            </a:r>
            <a:r>
              <a:rPr lang="ru-RU" sz="1400">
                <a:latin typeface="Trebuchet MS"/>
                <a:ea typeface="Segoe UI"/>
                <a:cs typeface="Segoe UI"/>
              </a:rPr>
              <a:t> </a:t>
            </a:r>
            <a:br>
              <a:rPr lang="ru-RU" sz="1400">
                <a:latin typeface="Trebuchet MS"/>
                <a:ea typeface="Segoe UI"/>
                <a:cs typeface="Segoe UI"/>
              </a:rPr>
            </a:br>
            <a:r>
              <a:rPr lang="ru-RU" sz="1200">
                <a:latin typeface="Trebuchet MS"/>
                <a:ea typeface="Segoe UI"/>
                <a:cs typeface="Segoe UI"/>
              </a:rPr>
              <a:t>    </a:t>
            </a:r>
          </a:p>
          <a:p>
            <a:r>
              <a:rPr lang="ru-RU" sz="1400" err="1">
                <a:latin typeface="Trebuchet MS"/>
                <a:ea typeface="Segoe UI"/>
                <a:cs typeface="Segoe UI"/>
              </a:rPr>
              <a:t>checkPerson</a:t>
            </a:r>
            <a:r>
              <a:rPr lang="ru-RU" sz="1400">
                <a:latin typeface="Trebuchet MS"/>
                <a:ea typeface="Segoe UI"/>
                <a:cs typeface="Segoe UI"/>
              </a:rPr>
              <a:t>(</a:t>
            </a:r>
            <a:r>
              <a:rPr lang="ru-RU" sz="1400" err="1">
                <a:latin typeface="Trebuchet MS"/>
                <a:ea typeface="Segoe UI"/>
                <a:cs typeface="Segoe UI"/>
              </a:rPr>
              <a:t>Person</a:t>
            </a:r>
            <a:r>
              <a:rPr lang="ru-RU" sz="1400">
                <a:latin typeface="Trebuchet MS"/>
                <a:ea typeface="Segoe UI"/>
                <a:cs typeface="Segoe UI"/>
              </a:rPr>
              <a:t> </a:t>
            </a:r>
            <a:r>
              <a:rPr lang="ru-RU" sz="1400" b="1" err="1">
                <a:latin typeface="Trebuchet MS"/>
                <a:ea typeface="Segoe UI"/>
                <a:cs typeface="Segoe UI"/>
              </a:rPr>
              <a:t>person</a:t>
            </a:r>
            <a:r>
              <a:rPr lang="ru-RU" sz="1400">
                <a:latin typeface="Trebuchet MS"/>
                <a:ea typeface="Segoe UI"/>
                <a:cs typeface="Segoe UI"/>
              </a:rPr>
              <a:t>)</a:t>
            </a:r>
            <a:br>
              <a:rPr lang="ru-RU" sz="1400">
                <a:latin typeface="Trebuchet MS"/>
                <a:ea typeface="Segoe UI"/>
                <a:cs typeface="Segoe UI"/>
              </a:rPr>
            </a:br>
            <a:r>
              <a:rPr lang="ru-RU" sz="1200">
                <a:latin typeface="Trebuchet MS"/>
                <a:ea typeface="Segoe UI"/>
                <a:cs typeface="Segoe UI"/>
              </a:rPr>
              <a:t>  </a:t>
            </a:r>
            <a:endParaRPr lang="ru-RU" sz="1800">
              <a:latin typeface="Trebuchet MS"/>
              <a:ea typeface="Segoe UI"/>
              <a:cs typeface="Segoe UI"/>
            </a:endParaRPr>
          </a:p>
          <a:p>
            <a:endParaRPr lang="ru-RU" sz="1200"/>
          </a:p>
        </p:txBody>
      </p:sp>
      <p:sp>
        <p:nvSpPr>
          <p:cNvPr id="16" name="Стрелка: вправо 15">
            <a:extLst>
              <a:ext uri="{FF2B5EF4-FFF2-40B4-BE49-F238E27FC236}">
                <a16:creationId xmlns:a16="http://schemas.microsoft.com/office/drawing/2014/main" id="{BD2F837E-D2DA-47A5-B5ED-DFF71EF5A981}"/>
              </a:ext>
            </a:extLst>
          </p:cNvPr>
          <p:cNvSpPr/>
          <p:nvPr/>
        </p:nvSpPr>
        <p:spPr>
          <a:xfrm flipV="1">
            <a:off x="4167674" y="3497732"/>
            <a:ext cx="3390864" cy="41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4" name="Блок-схема: процесс 13">
            <a:extLst>
              <a:ext uri="{FF2B5EF4-FFF2-40B4-BE49-F238E27FC236}">
                <a16:creationId xmlns:a16="http://schemas.microsoft.com/office/drawing/2014/main" id="{4EB719A9-548A-4056-8293-B5B8BD4F5F6F}"/>
              </a:ext>
            </a:extLst>
          </p:cNvPr>
          <p:cNvSpPr/>
          <p:nvPr/>
        </p:nvSpPr>
        <p:spPr>
          <a:xfrm>
            <a:off x="7671083" y="4858940"/>
            <a:ext cx="2906691" cy="161155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err="1">
                <a:latin typeface="Trebuchet MS"/>
                <a:ea typeface="Segoe UI"/>
                <a:cs typeface="Segoe UI"/>
              </a:rPr>
              <a:t>class</a:t>
            </a:r>
            <a:r>
              <a:rPr lang="ru-RU" sz="1400" b="1">
                <a:latin typeface="Trebuchet MS"/>
                <a:ea typeface="Segoe UI"/>
                <a:cs typeface="Segoe UI"/>
              </a:rPr>
              <a:t> </a:t>
            </a:r>
            <a:r>
              <a:rPr lang="ru-RU" sz="1400" b="1" err="1">
                <a:latin typeface="Trebuchet MS"/>
                <a:ea typeface="Segoe UI"/>
                <a:cs typeface="Segoe UI"/>
              </a:rPr>
              <a:t>Fake</a:t>
            </a:r>
            <a:r>
              <a:rPr lang="ru-RU" sz="1400" err="1">
                <a:latin typeface="Trebuchet MS"/>
                <a:ea typeface="Segoe UI"/>
                <a:cs typeface="Segoe UI"/>
              </a:rPr>
              <a:t>CityRegisterChecker</a:t>
            </a:r>
            <a:r>
              <a:rPr lang="ru-RU" sz="1400">
                <a:latin typeface="Trebuchet MS"/>
                <a:ea typeface="Segoe UI"/>
                <a:cs typeface="Segoe UI"/>
              </a:rPr>
              <a:t> </a:t>
            </a:r>
            <a:br>
              <a:rPr lang="ru-RU" sz="1400">
                <a:latin typeface="Trebuchet MS"/>
                <a:ea typeface="Segoe UI"/>
                <a:cs typeface="Segoe UI"/>
              </a:rPr>
            </a:br>
            <a:r>
              <a:rPr lang="ru-RU" sz="1200">
                <a:latin typeface="Trebuchet MS"/>
                <a:ea typeface="Segoe UI"/>
                <a:cs typeface="Segoe UI"/>
              </a:rPr>
              <a:t>    </a:t>
            </a:r>
          </a:p>
          <a:p>
            <a:r>
              <a:rPr lang="ru-RU" sz="1400" err="1">
                <a:latin typeface="Trebuchet MS"/>
                <a:ea typeface="Segoe UI"/>
                <a:cs typeface="Segoe UI"/>
              </a:rPr>
              <a:t>checkPerson</a:t>
            </a:r>
            <a:r>
              <a:rPr lang="ru-RU" sz="1400">
                <a:latin typeface="Trebuchet MS"/>
                <a:ea typeface="Segoe UI"/>
                <a:cs typeface="Segoe UI"/>
              </a:rPr>
              <a:t>(</a:t>
            </a:r>
            <a:r>
              <a:rPr lang="ru-RU" sz="1400" err="1">
                <a:latin typeface="Trebuchet MS"/>
                <a:ea typeface="Segoe UI"/>
                <a:cs typeface="Segoe UI"/>
              </a:rPr>
              <a:t>Person</a:t>
            </a:r>
            <a:r>
              <a:rPr lang="ru-RU" sz="1400">
                <a:latin typeface="Trebuchet MS"/>
                <a:ea typeface="Segoe UI"/>
                <a:cs typeface="Segoe UI"/>
              </a:rPr>
              <a:t> </a:t>
            </a:r>
            <a:r>
              <a:rPr lang="ru-RU" sz="1400" b="1" err="1">
                <a:latin typeface="Trebuchet MS"/>
                <a:ea typeface="Segoe UI"/>
                <a:cs typeface="Segoe UI"/>
              </a:rPr>
              <a:t>person</a:t>
            </a:r>
            <a:r>
              <a:rPr lang="ru-RU" sz="1400">
                <a:latin typeface="Trebuchet MS"/>
                <a:ea typeface="Segoe UI"/>
                <a:cs typeface="Segoe UI"/>
              </a:rPr>
              <a:t>)</a:t>
            </a:r>
            <a:br>
              <a:rPr lang="ru-RU" sz="1400">
                <a:latin typeface="Trebuchet MS"/>
                <a:ea typeface="Segoe UI"/>
                <a:cs typeface="Segoe UI"/>
              </a:rPr>
            </a:br>
            <a:r>
              <a:rPr lang="ru-RU" sz="1200">
                <a:latin typeface="Trebuchet MS"/>
                <a:ea typeface="Segoe UI"/>
                <a:cs typeface="Segoe UI"/>
              </a:rPr>
              <a:t>  </a:t>
            </a:r>
            <a:endParaRPr lang="ru-RU" sz="1800">
              <a:latin typeface="Trebuchet MS"/>
              <a:ea typeface="Segoe UI"/>
              <a:cs typeface="Segoe UI"/>
            </a:endParaRPr>
          </a:p>
          <a:p>
            <a:endParaRPr lang="ru-RU" sz="1200"/>
          </a:p>
        </p:txBody>
      </p:sp>
      <p:sp>
        <p:nvSpPr>
          <p:cNvPr id="15" name="Прямоугольник: скругленные углы 14">
            <a:extLst>
              <a:ext uri="{FF2B5EF4-FFF2-40B4-BE49-F238E27FC236}">
                <a16:creationId xmlns:a16="http://schemas.microsoft.com/office/drawing/2014/main" id="{A7A3AAAA-99A9-4A35-A081-BAF0445E9714}"/>
              </a:ext>
            </a:extLst>
          </p:cNvPr>
          <p:cNvSpPr/>
          <p:nvPr/>
        </p:nvSpPr>
        <p:spPr>
          <a:xfrm>
            <a:off x="5859654" y="3873906"/>
            <a:ext cx="1102745" cy="33929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t>Child</a:t>
            </a:r>
          </a:p>
        </p:txBody>
      </p:sp>
      <p:sp>
        <p:nvSpPr>
          <p:cNvPr id="21" name="Стрелка: вправо 20">
            <a:extLst>
              <a:ext uri="{FF2B5EF4-FFF2-40B4-BE49-F238E27FC236}">
                <a16:creationId xmlns:a16="http://schemas.microsoft.com/office/drawing/2014/main" id="{0C7AA533-A289-448B-91E0-DBD56B0C13F1}"/>
              </a:ext>
            </a:extLst>
          </p:cNvPr>
          <p:cNvSpPr/>
          <p:nvPr/>
        </p:nvSpPr>
        <p:spPr>
          <a:xfrm rot="11580000" flipV="1">
            <a:off x="6854541" y="3115249"/>
            <a:ext cx="2601439" cy="41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7" name="Стрелка: вправо 16">
            <a:extLst>
              <a:ext uri="{FF2B5EF4-FFF2-40B4-BE49-F238E27FC236}">
                <a16:creationId xmlns:a16="http://schemas.microsoft.com/office/drawing/2014/main" id="{3F495892-33BC-4B82-BC34-66979941D230}"/>
              </a:ext>
            </a:extLst>
          </p:cNvPr>
          <p:cNvSpPr/>
          <p:nvPr/>
        </p:nvSpPr>
        <p:spPr>
          <a:xfrm rot="10140000" flipV="1">
            <a:off x="6996150" y="3742381"/>
            <a:ext cx="2601439" cy="41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3419173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553627" y="414681"/>
            <a:ext cx="6760233" cy="195546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Итак, наш класс </a:t>
            </a:r>
            <a:r>
              <a:rPr lang="ru-RU" sz="1400" err="1"/>
              <a:t>RealCityRegisterChecker</a:t>
            </a:r>
            <a:r>
              <a:rPr lang="ru-RU" sz="1400"/>
              <a:t> на которого возложена задача (судя по его названию) проверять наличие персоны в городском реестре, прекрасно с этим справляется и может принимать объекты какого угодно количества классов, при условии что они будут типа </a:t>
            </a:r>
            <a:r>
              <a:rPr lang="ru-RU" sz="1400" err="1"/>
              <a:t>Person</a:t>
            </a:r>
            <a:r>
              <a:rPr lang="ru-RU" sz="1400"/>
              <a:t> (наследоваться от него).Ещё одним популярным видом полиморфизма, являются интерфейсы.  Они позволяют как бы взять  абсолютно разные по назначению объекты (например в игре , подводная лодка и …. микроскоп ) и использовать у них общий признак или функциональность. Например, и тот и другой могут быть отображаемыми.    </a:t>
            </a:r>
          </a:p>
          <a:p>
            <a:endParaRPr lang="ru-RU" sz="14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20 -  Интерфейсы</a:t>
            </a:r>
            <a:endParaRPr lang="ru-RU"/>
          </a:p>
        </p:txBody>
      </p:sp>
      <p:sp>
        <p:nvSpPr>
          <p:cNvPr id="19" name="Прямоугольник: скругленные углы 18">
            <a:extLst>
              <a:ext uri="{FF2B5EF4-FFF2-40B4-BE49-F238E27FC236}">
                <a16:creationId xmlns:a16="http://schemas.microsoft.com/office/drawing/2014/main" id="{5C2E024B-5D66-43C6-80CD-768BB85FD637}"/>
              </a:ext>
            </a:extLst>
          </p:cNvPr>
          <p:cNvSpPr/>
          <p:nvPr/>
        </p:nvSpPr>
        <p:spPr>
          <a:xfrm>
            <a:off x="1595878" y="2454607"/>
            <a:ext cx="3799239" cy="34862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800" err="1"/>
              <a:t>Submarine</a:t>
            </a:r>
            <a:r>
              <a:rPr lang="ru-RU" sz="1800"/>
              <a:t> </a:t>
            </a:r>
            <a:r>
              <a:rPr lang="ru-RU" sz="1800" err="1"/>
              <a:t>implements</a:t>
            </a:r>
            <a:r>
              <a:rPr lang="ru-RU" sz="1800"/>
              <a:t> </a:t>
            </a:r>
            <a:r>
              <a:rPr lang="ru-RU" sz="1800" err="1"/>
              <a:t>Displayable</a:t>
            </a:r>
          </a:p>
        </p:txBody>
      </p:sp>
      <p:sp>
        <p:nvSpPr>
          <p:cNvPr id="4" name="TextBox 3">
            <a:extLst>
              <a:ext uri="{FF2B5EF4-FFF2-40B4-BE49-F238E27FC236}">
                <a16:creationId xmlns:a16="http://schemas.microsoft.com/office/drawing/2014/main" id="{E361E404-3FEB-4C27-AE19-935F51A050B0}"/>
              </a:ext>
            </a:extLst>
          </p:cNvPr>
          <p:cNvSpPr txBox="1"/>
          <p:nvPr/>
        </p:nvSpPr>
        <p:spPr>
          <a:xfrm>
            <a:off x="5865854" y="2890654"/>
            <a:ext cx="1690100" cy="4745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200" b="1"/>
              <a:t>Все эти объекты</a:t>
            </a:r>
          </a:p>
          <a:p>
            <a:pPr algn="ctr"/>
            <a:r>
              <a:rPr lang="ru-RU" sz="1200" b="1"/>
              <a:t> отображаемые</a:t>
            </a:r>
          </a:p>
        </p:txBody>
      </p:sp>
      <p:sp>
        <p:nvSpPr>
          <p:cNvPr id="12" name="Блок-схема: процесс 11">
            <a:extLst>
              <a:ext uri="{FF2B5EF4-FFF2-40B4-BE49-F238E27FC236}">
                <a16:creationId xmlns:a16="http://schemas.microsoft.com/office/drawing/2014/main" id="{5BEF9884-CEED-49F6-94B5-4A3536699ECD}"/>
              </a:ext>
            </a:extLst>
          </p:cNvPr>
          <p:cNvSpPr/>
          <p:nvPr/>
        </p:nvSpPr>
        <p:spPr>
          <a:xfrm>
            <a:off x="7671083" y="2896621"/>
            <a:ext cx="2906691" cy="161155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err="1">
                <a:latin typeface="Trebuchet MS"/>
                <a:ea typeface="Segoe UI"/>
                <a:cs typeface="Segoe UI"/>
              </a:rPr>
              <a:t>class</a:t>
            </a:r>
            <a:r>
              <a:rPr lang="ru-RU" sz="1400" b="1">
                <a:latin typeface="Trebuchet MS"/>
                <a:ea typeface="Segoe UI"/>
                <a:cs typeface="Segoe UI"/>
              </a:rPr>
              <a:t> </a:t>
            </a:r>
            <a:r>
              <a:rPr lang="ru-RU" sz="1400" b="1" err="1">
                <a:latin typeface="Trebuchet MS"/>
                <a:ea typeface="Segoe UI"/>
                <a:cs typeface="Segoe UI"/>
              </a:rPr>
              <a:t>Отбражатель</a:t>
            </a:r>
            <a:r>
              <a:rPr lang="ru-RU" sz="1400">
                <a:latin typeface="Trebuchet MS"/>
                <a:ea typeface="Segoe UI"/>
                <a:cs typeface="Segoe UI"/>
              </a:rPr>
              <a:t> </a:t>
            </a:r>
            <a:br>
              <a:rPr lang="ru-RU" sz="1400">
                <a:latin typeface="Trebuchet MS"/>
                <a:ea typeface="Segoe UI"/>
                <a:cs typeface="Segoe UI"/>
              </a:rPr>
            </a:br>
            <a:r>
              <a:rPr lang="ru-RU" sz="1200">
                <a:latin typeface="Trebuchet MS"/>
                <a:ea typeface="Segoe UI"/>
                <a:cs typeface="Segoe UI"/>
              </a:rPr>
              <a:t>    </a:t>
            </a:r>
          </a:p>
          <a:p>
            <a:r>
              <a:rPr lang="ru-RU" sz="1400" err="1">
                <a:latin typeface="Trebuchet MS"/>
                <a:ea typeface="Segoe UI"/>
                <a:cs typeface="Segoe UI"/>
              </a:rPr>
              <a:t>drawOdject</a:t>
            </a:r>
            <a:r>
              <a:rPr lang="ru-RU" sz="1400">
                <a:latin typeface="Trebuchet MS"/>
                <a:ea typeface="Segoe UI"/>
                <a:cs typeface="Segoe UI"/>
              </a:rPr>
              <a:t>(</a:t>
            </a:r>
            <a:r>
              <a:rPr lang="ru-RU" sz="1400" err="1">
                <a:latin typeface="Trebuchet MS"/>
                <a:ea typeface="Segoe UI"/>
                <a:cs typeface="Segoe UI"/>
              </a:rPr>
              <a:t>Displayable</a:t>
            </a:r>
            <a:r>
              <a:rPr lang="ru-RU" sz="1400">
                <a:latin typeface="Trebuchet MS"/>
                <a:ea typeface="Segoe UI"/>
                <a:cs typeface="Segoe UI"/>
              </a:rPr>
              <a:t>  </a:t>
            </a:r>
            <a:r>
              <a:rPr lang="ru-RU" sz="1400" b="1" err="1">
                <a:latin typeface="Trebuchet MS"/>
                <a:ea typeface="Segoe UI"/>
                <a:cs typeface="Segoe UI"/>
              </a:rPr>
              <a:t>object</a:t>
            </a:r>
            <a:r>
              <a:rPr lang="ru-RU" sz="1400">
                <a:latin typeface="Trebuchet MS"/>
                <a:ea typeface="Segoe UI"/>
                <a:cs typeface="Segoe UI"/>
              </a:rPr>
              <a:t>)</a:t>
            </a:r>
            <a:endParaRPr lang="ru-RU" sz="1800">
              <a:latin typeface="Trebuchet MS"/>
              <a:ea typeface="Segoe UI"/>
              <a:cs typeface="Segoe UI"/>
            </a:endParaRPr>
          </a:p>
          <a:p>
            <a:r>
              <a:rPr lang="ru-RU" sz="1400" b="1" err="1">
                <a:latin typeface="Trebuchet MS"/>
                <a:ea typeface="Segoe UI"/>
                <a:cs typeface="Segoe UI"/>
              </a:rPr>
              <a:t>object</a:t>
            </a:r>
            <a:r>
              <a:rPr lang="ru-RU" sz="1400" err="1">
                <a:latin typeface="Trebuchet MS"/>
                <a:ea typeface="Segoe UI"/>
                <a:cs typeface="Segoe UI"/>
              </a:rPr>
              <a:t>.draw</a:t>
            </a:r>
            <a:r>
              <a:rPr lang="ru-RU" sz="1400">
                <a:latin typeface="Trebuchet MS"/>
                <a:ea typeface="Segoe UI"/>
                <a:cs typeface="Segoe UI"/>
              </a:rPr>
              <a:t>();</a:t>
            </a:r>
            <a:br>
              <a:rPr lang="ru-RU" sz="1400">
                <a:latin typeface="Trebuchet MS"/>
                <a:ea typeface="Segoe UI"/>
                <a:cs typeface="Segoe UI"/>
              </a:rPr>
            </a:br>
            <a:r>
              <a:rPr lang="ru-RU" sz="1200">
                <a:latin typeface="Trebuchet MS"/>
                <a:ea typeface="Segoe UI"/>
                <a:cs typeface="Segoe UI"/>
              </a:rPr>
              <a:t>  </a:t>
            </a:r>
            <a:endParaRPr lang="ru-RU" sz="1800">
              <a:latin typeface="Trebuchet MS"/>
              <a:ea typeface="Segoe UI"/>
              <a:cs typeface="Segoe UI"/>
            </a:endParaRPr>
          </a:p>
          <a:p>
            <a:endParaRPr lang="ru-RU" sz="1200"/>
          </a:p>
        </p:txBody>
      </p:sp>
      <p:sp>
        <p:nvSpPr>
          <p:cNvPr id="16" name="Стрелка: вправо 15">
            <a:extLst>
              <a:ext uri="{FF2B5EF4-FFF2-40B4-BE49-F238E27FC236}">
                <a16:creationId xmlns:a16="http://schemas.microsoft.com/office/drawing/2014/main" id="{BD2F837E-D2DA-47A5-B5ED-DFF71EF5A981}"/>
              </a:ext>
            </a:extLst>
          </p:cNvPr>
          <p:cNvSpPr/>
          <p:nvPr/>
        </p:nvSpPr>
        <p:spPr>
          <a:xfrm flipV="1">
            <a:off x="10524809" y="5680990"/>
            <a:ext cx="3390864" cy="41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5" name="Прямоугольник: скругленные углы 14">
            <a:extLst>
              <a:ext uri="{FF2B5EF4-FFF2-40B4-BE49-F238E27FC236}">
                <a16:creationId xmlns:a16="http://schemas.microsoft.com/office/drawing/2014/main" id="{A7A3AAAA-99A9-4A35-A081-BAF0445E9714}"/>
              </a:ext>
            </a:extLst>
          </p:cNvPr>
          <p:cNvSpPr/>
          <p:nvPr/>
        </p:nvSpPr>
        <p:spPr>
          <a:xfrm>
            <a:off x="1599392" y="3701135"/>
            <a:ext cx="3798607" cy="35795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800" err="1"/>
              <a:t>Microsope</a:t>
            </a:r>
            <a:r>
              <a:rPr lang="ru-RU" sz="1800"/>
              <a:t> </a:t>
            </a:r>
            <a:r>
              <a:rPr lang="ru-RU" sz="1800" err="1"/>
              <a:t>implements</a:t>
            </a:r>
            <a:r>
              <a:rPr lang="ru-RU" sz="1800"/>
              <a:t> </a:t>
            </a:r>
            <a:r>
              <a:rPr lang="ru-RU" sz="1800" err="1"/>
              <a:t>Displayable</a:t>
            </a:r>
          </a:p>
          <a:p>
            <a:endParaRPr lang="ru-RU" sz="1800"/>
          </a:p>
        </p:txBody>
      </p:sp>
      <p:sp>
        <p:nvSpPr>
          <p:cNvPr id="20" name="Прямоугольник: скругленные углы 19">
            <a:extLst>
              <a:ext uri="{FF2B5EF4-FFF2-40B4-BE49-F238E27FC236}">
                <a16:creationId xmlns:a16="http://schemas.microsoft.com/office/drawing/2014/main" id="{6A948067-3681-4D51-9744-1FA8D9F0D55A}"/>
              </a:ext>
            </a:extLst>
          </p:cNvPr>
          <p:cNvSpPr/>
          <p:nvPr/>
        </p:nvSpPr>
        <p:spPr>
          <a:xfrm>
            <a:off x="1595878" y="3324397"/>
            <a:ext cx="3146097" cy="33929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800" err="1"/>
              <a:t>Man</a:t>
            </a:r>
            <a:r>
              <a:rPr lang="ru-RU" sz="1800"/>
              <a:t> implements </a:t>
            </a:r>
            <a:r>
              <a:rPr lang="ru-RU" sz="1800" err="1"/>
              <a:t>Displayable</a:t>
            </a:r>
          </a:p>
          <a:p>
            <a:endParaRPr lang="ru-RU" sz="1800"/>
          </a:p>
        </p:txBody>
      </p:sp>
      <p:sp>
        <p:nvSpPr>
          <p:cNvPr id="22" name="Прямоугольник: скругленные углы 21">
            <a:extLst>
              <a:ext uri="{FF2B5EF4-FFF2-40B4-BE49-F238E27FC236}">
                <a16:creationId xmlns:a16="http://schemas.microsoft.com/office/drawing/2014/main" id="{847EA826-156D-4B1A-B646-F3562753D44A}"/>
              </a:ext>
            </a:extLst>
          </p:cNvPr>
          <p:cNvSpPr/>
          <p:nvPr/>
        </p:nvSpPr>
        <p:spPr>
          <a:xfrm>
            <a:off x="1595879" y="2897076"/>
            <a:ext cx="3146097" cy="32996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800" err="1"/>
              <a:t>Sun</a:t>
            </a:r>
            <a:r>
              <a:rPr lang="ru-RU" sz="1800"/>
              <a:t> </a:t>
            </a:r>
            <a:r>
              <a:rPr lang="ru-RU" sz="1800" err="1"/>
              <a:t>implements</a:t>
            </a:r>
            <a:r>
              <a:rPr lang="ru-RU" sz="1800"/>
              <a:t> </a:t>
            </a:r>
            <a:r>
              <a:rPr lang="ru-RU" sz="1800" err="1"/>
              <a:t>Displayable</a:t>
            </a:r>
          </a:p>
          <a:p>
            <a:endParaRPr lang="ru-RU" sz="1800"/>
          </a:p>
        </p:txBody>
      </p:sp>
      <p:sp>
        <p:nvSpPr>
          <p:cNvPr id="23" name="Прямоугольник: скругленные углы 22">
            <a:extLst>
              <a:ext uri="{FF2B5EF4-FFF2-40B4-BE49-F238E27FC236}">
                <a16:creationId xmlns:a16="http://schemas.microsoft.com/office/drawing/2014/main" id="{0E222254-9D2E-4A09-946A-30D27D099E80}"/>
              </a:ext>
            </a:extLst>
          </p:cNvPr>
          <p:cNvSpPr/>
          <p:nvPr/>
        </p:nvSpPr>
        <p:spPr>
          <a:xfrm>
            <a:off x="1557349" y="4159171"/>
            <a:ext cx="4128566" cy="35144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800" err="1"/>
              <a:t>Any</a:t>
            </a:r>
            <a:r>
              <a:rPr lang="ru-RU" sz="1800"/>
              <a:t> </a:t>
            </a:r>
            <a:r>
              <a:rPr lang="ru-RU" sz="1800" err="1"/>
              <a:t>displable</a:t>
            </a:r>
            <a:r>
              <a:rPr lang="ru-RU" sz="1800"/>
              <a:t> </a:t>
            </a:r>
            <a:r>
              <a:rPr lang="ru-RU" sz="1800" err="1"/>
              <a:t>implements</a:t>
            </a:r>
            <a:r>
              <a:rPr lang="ru-RU" sz="1800"/>
              <a:t> </a:t>
            </a:r>
            <a:r>
              <a:rPr lang="ru-RU" sz="1800" err="1"/>
              <a:t>Displayable</a:t>
            </a:r>
          </a:p>
        </p:txBody>
      </p:sp>
      <p:sp>
        <p:nvSpPr>
          <p:cNvPr id="25" name="Блок-схема: процесс 24">
            <a:extLst>
              <a:ext uri="{FF2B5EF4-FFF2-40B4-BE49-F238E27FC236}">
                <a16:creationId xmlns:a16="http://schemas.microsoft.com/office/drawing/2014/main" id="{97BBF8C3-8067-40E3-A4F6-9B5AA4AC75A2}"/>
              </a:ext>
            </a:extLst>
          </p:cNvPr>
          <p:cNvSpPr/>
          <p:nvPr/>
        </p:nvSpPr>
        <p:spPr>
          <a:xfrm>
            <a:off x="1592153" y="4575713"/>
            <a:ext cx="8942808" cy="2344026"/>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Мы можем создать этот признак(интерфейс) </a:t>
            </a:r>
            <a:r>
              <a:rPr lang="ru-RU" sz="1400" err="1"/>
              <a:t>public</a:t>
            </a:r>
            <a:r>
              <a:rPr lang="ru-RU" sz="1400"/>
              <a:t> </a:t>
            </a:r>
            <a:r>
              <a:rPr lang="ru-RU" sz="1400" err="1"/>
              <a:t>interfase</a:t>
            </a:r>
            <a:r>
              <a:rPr lang="ru-RU" sz="1400"/>
              <a:t> </a:t>
            </a:r>
            <a:r>
              <a:rPr lang="ru-RU" sz="1400" err="1"/>
              <a:t>Displayable</a:t>
            </a:r>
            <a:r>
              <a:rPr lang="ru-RU" sz="1400"/>
              <a:t> и определить в нём пустой метод отображения, далее, добавляя к объявлению класса </a:t>
            </a:r>
            <a:r>
              <a:rPr lang="ru-RU" sz="1400" err="1"/>
              <a:t>Submarin</a:t>
            </a:r>
            <a:r>
              <a:rPr lang="ru-RU" sz="1400"/>
              <a:t> (например) такую строку:  </a:t>
            </a:r>
            <a:r>
              <a:rPr lang="ru-RU" sz="1400" err="1"/>
              <a:t>implements</a:t>
            </a:r>
            <a:r>
              <a:rPr lang="ru-RU" sz="1400"/>
              <a:t>  </a:t>
            </a:r>
            <a:r>
              <a:rPr lang="ru-RU" sz="1400" err="1"/>
              <a:t>Displayable</a:t>
            </a:r>
            <a:r>
              <a:rPr lang="ru-RU" sz="1400"/>
              <a:t>  указываем, что этот класс обязуется реализовать функциональность(заключает контракт), т.е. создать одноименный метод и выполнить в нём функцию отображения. Тогда мы можем создать класс, задача которого отображать ЛЮБЫЕ объекты лишь бы они были </a:t>
            </a:r>
            <a:r>
              <a:rPr lang="ru-RU" sz="1400" b="1"/>
              <a:t>отображаемыми</a:t>
            </a:r>
            <a:r>
              <a:rPr lang="ru-RU" sz="1400"/>
              <a:t>. у  любого объекта приходящему к нему  на отображение, он может вызвать его  собственный </a:t>
            </a:r>
            <a:r>
              <a:rPr lang="ru-RU" sz="1400" b="1"/>
              <a:t>метод отображения</a:t>
            </a:r>
            <a:r>
              <a:rPr lang="ru-RU" sz="1400"/>
              <a:t>,(а методы отображения этих объектов должны иметь обязательно</a:t>
            </a:r>
            <a:r>
              <a:rPr lang="ru-RU" sz="1400" b="1"/>
              <a:t> одинаковое имя</a:t>
            </a:r>
            <a:r>
              <a:rPr lang="ru-RU" sz="1400"/>
              <a:t> и набор параметров) совершенно не интересуясь, что это за объект и как он себя должен показывать... </a:t>
            </a:r>
            <a:endParaRPr lang="ru-RU" sz="1800"/>
          </a:p>
          <a:p>
            <a:r>
              <a:rPr lang="ru-RU" sz="1800" err="1"/>
              <a:t>Displayable</a:t>
            </a:r>
            <a:r>
              <a:rPr lang="ru-RU" sz="1800"/>
              <a:t> </a:t>
            </a:r>
            <a:r>
              <a:rPr lang="ru-RU" sz="1800" err="1"/>
              <a:t>obj</a:t>
            </a:r>
            <a:r>
              <a:rPr lang="ru-RU" sz="1800"/>
              <a:t> = </a:t>
            </a:r>
            <a:r>
              <a:rPr lang="ru-RU" sz="1800" err="1"/>
              <a:t>new</a:t>
            </a:r>
            <a:r>
              <a:rPr lang="ru-RU" sz="1800"/>
              <a:t> </a:t>
            </a:r>
            <a:r>
              <a:rPr lang="ru-RU" sz="1800" err="1"/>
              <a:t>Submarine</a:t>
            </a:r>
            <a:r>
              <a:rPr lang="ru-RU" sz="1800"/>
              <a:t>(); </a:t>
            </a:r>
          </a:p>
        </p:txBody>
      </p:sp>
      <p:sp>
        <p:nvSpPr>
          <p:cNvPr id="2" name="Правая фигурная скобка 1">
            <a:extLst>
              <a:ext uri="{FF2B5EF4-FFF2-40B4-BE49-F238E27FC236}">
                <a16:creationId xmlns:a16="http://schemas.microsoft.com/office/drawing/2014/main" id="{EEEC9101-F320-463C-9E69-9B99E73C60DC}"/>
              </a:ext>
            </a:extLst>
          </p:cNvPr>
          <p:cNvSpPr/>
          <p:nvPr/>
        </p:nvSpPr>
        <p:spPr>
          <a:xfrm>
            <a:off x="5859898" y="2626044"/>
            <a:ext cx="283874" cy="17877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b="1"/>
          </a:p>
        </p:txBody>
      </p:sp>
      <p:sp>
        <p:nvSpPr>
          <p:cNvPr id="3" name="Стрелка: вправо 2">
            <a:extLst>
              <a:ext uri="{FF2B5EF4-FFF2-40B4-BE49-F238E27FC236}">
                <a16:creationId xmlns:a16="http://schemas.microsoft.com/office/drawing/2014/main" id="{C7DE8E69-859C-4874-B444-B41DE9D28FA2}"/>
              </a:ext>
            </a:extLst>
          </p:cNvPr>
          <p:cNvSpPr/>
          <p:nvPr/>
        </p:nvSpPr>
        <p:spPr>
          <a:xfrm rot="20940000">
            <a:off x="5738990" y="3913533"/>
            <a:ext cx="4147193" cy="38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7" name="Стрелка: вправо 16">
            <a:extLst>
              <a:ext uri="{FF2B5EF4-FFF2-40B4-BE49-F238E27FC236}">
                <a16:creationId xmlns:a16="http://schemas.microsoft.com/office/drawing/2014/main" id="{616ED377-06AD-4542-A88F-9316313D93DB}"/>
              </a:ext>
            </a:extLst>
          </p:cNvPr>
          <p:cNvSpPr/>
          <p:nvPr/>
        </p:nvSpPr>
        <p:spPr>
          <a:xfrm rot="19860000" flipV="1">
            <a:off x="2736618" y="5138639"/>
            <a:ext cx="5509064" cy="46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270843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56007" y="79327"/>
            <a:ext cx="1718153" cy="434250"/>
          </a:xfrm>
        </p:spPr>
        <p:txBody>
          <a:bodyPr vert="horz" lIns="91440" tIns="45720" rIns="91440" bIns="45720" rtlCol="0" anchor="t">
            <a:normAutofit lnSpcReduction="10000"/>
          </a:bodyPr>
          <a:lstStyle/>
          <a:p>
            <a:r>
              <a:rPr lang="en-US" sz="1200" b="1" err="1"/>
              <a:t>Выделяем</a:t>
            </a:r>
            <a:r>
              <a:rPr lang="en-US" sz="1200" b="1"/>
              <a:t> </a:t>
            </a:r>
            <a:r>
              <a:rPr lang="en-US" sz="1200" b="1" err="1"/>
              <a:t>крупные</a:t>
            </a:r>
            <a:r>
              <a:rPr lang="en-US" sz="1200" b="1"/>
              <a:t> </a:t>
            </a:r>
            <a:r>
              <a:rPr lang="en-US" sz="1200" b="1" err="1"/>
              <a:t>части</a:t>
            </a:r>
            <a:r>
              <a:rPr lang="en-US" sz="1200" b="1"/>
              <a:t> </a:t>
            </a:r>
            <a:r>
              <a:rPr lang="en-US" sz="1200" b="1" err="1"/>
              <a:t>программы</a:t>
            </a:r>
          </a:p>
        </p:txBody>
      </p:sp>
      <p:sp>
        <p:nvSpPr>
          <p:cNvPr id="3" name="Title 2"/>
          <p:cNvSpPr>
            <a:spLocks noGrp="1"/>
          </p:cNvSpPr>
          <p:nvPr>
            <p:ph type="ctrTitle"/>
          </p:nvPr>
        </p:nvSpPr>
        <p:spPr>
          <a:xfrm>
            <a:off x="1520487" y="43856"/>
            <a:ext cx="1213092" cy="505544"/>
          </a:xfrm>
        </p:spPr>
        <p:txBody>
          <a:bodyPr/>
          <a:lstStyle/>
          <a:p>
            <a:pPr marL="182880" indent="0">
              <a:buNone/>
            </a:pPr>
            <a:r>
              <a:rPr lang="en-US"/>
              <a:t>2</a:t>
            </a:r>
          </a:p>
        </p:txBody>
      </p:sp>
      <p:sp>
        <p:nvSpPr>
          <p:cNvPr id="4" name="Прямоугольник: скругленные углы 3">
            <a:extLst>
              <a:ext uri="{FF2B5EF4-FFF2-40B4-BE49-F238E27FC236}">
                <a16:creationId xmlns:a16="http://schemas.microsoft.com/office/drawing/2014/main" id="{3E6E4C4F-4296-4C6A-B050-39E0410004DE}"/>
              </a:ext>
            </a:extLst>
          </p:cNvPr>
          <p:cNvSpPr/>
          <p:nvPr/>
        </p:nvSpPr>
        <p:spPr>
          <a:xfrm>
            <a:off x="7812830" y="1129004"/>
            <a:ext cx="2649893" cy="153955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ru-RU" sz="1800" noProof="1">
                <a:latin typeface="Franklin Gothic Medium"/>
              </a:rPr>
              <a:t>checkAll()</a:t>
            </a:r>
          </a:p>
          <a:p>
            <a:pPr algn="ctr"/>
            <a:r>
              <a:rPr lang="ru-RU" sz="1800" noProof="1">
                <a:latin typeface="Franklin Gothic Medium"/>
              </a:rPr>
              <a:t>checkCityRegister()</a:t>
            </a:r>
            <a:endParaRPr lang="ru-RU" sz="1800"/>
          </a:p>
          <a:p>
            <a:pPr algn="ctr"/>
            <a:r>
              <a:rPr lang="ru-RU" sz="1800" noProof="1">
                <a:latin typeface="Franklin Gothic Medium"/>
              </a:rPr>
              <a:t>checkWedding()</a:t>
            </a:r>
          </a:p>
          <a:p>
            <a:pPr algn="ctr"/>
            <a:r>
              <a:rPr lang="ru-RU" sz="1800" noProof="1">
                <a:latin typeface="Franklin Gothic Medium"/>
              </a:rPr>
              <a:t>checkChildren()</a:t>
            </a:r>
          </a:p>
          <a:p>
            <a:pPr algn="ctr"/>
            <a:r>
              <a:rPr lang="ru-RU" sz="1800" noProof="1">
                <a:latin typeface="Franklin Gothic Medium"/>
              </a:rPr>
              <a:t>checkStudent()</a:t>
            </a:r>
            <a:r>
              <a:rPr lang="ru-RU" sz="1800" noProof="1">
                <a:latin typeface="Candara"/>
              </a:rPr>
              <a:t> </a:t>
            </a:r>
          </a:p>
          <a:p>
            <a:endParaRPr lang="ru-RU" sz="1800" noProof="1">
              <a:latin typeface="Candara"/>
            </a:endParaRPr>
          </a:p>
        </p:txBody>
      </p:sp>
      <p:sp>
        <p:nvSpPr>
          <p:cNvPr id="5" name="Облачко с текстом: прямоугольное со скругленными углами 4">
            <a:extLst>
              <a:ext uri="{FF2B5EF4-FFF2-40B4-BE49-F238E27FC236}">
                <a16:creationId xmlns:a16="http://schemas.microsoft.com/office/drawing/2014/main" id="{050A2441-56DE-4B33-AAEA-33225BB0AF79}"/>
              </a:ext>
            </a:extLst>
          </p:cNvPr>
          <p:cNvSpPr/>
          <p:nvPr/>
        </p:nvSpPr>
        <p:spPr>
          <a:xfrm>
            <a:off x="1645298" y="915986"/>
            <a:ext cx="1959428" cy="3561121"/>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800">
                <a:latin typeface="Arial"/>
                <a:cs typeface="Arial"/>
              </a:rPr>
              <a:t>Текстовое описание,</a:t>
            </a:r>
          </a:p>
          <a:p>
            <a:pPr algn="ctr"/>
            <a:r>
              <a:rPr lang="ru-RU" sz="1800">
                <a:latin typeface="Arial"/>
                <a:cs typeface="Arial"/>
              </a:rPr>
              <a:t>требования</a:t>
            </a:r>
          </a:p>
        </p:txBody>
      </p:sp>
      <p:sp>
        <p:nvSpPr>
          <p:cNvPr id="7" name="Стрелка: вправо 6">
            <a:extLst>
              <a:ext uri="{FF2B5EF4-FFF2-40B4-BE49-F238E27FC236}">
                <a16:creationId xmlns:a16="http://schemas.microsoft.com/office/drawing/2014/main" id="{7B58B010-7E80-4C9D-8FF6-6F5A8DBAD58D}"/>
              </a:ext>
            </a:extLst>
          </p:cNvPr>
          <p:cNvSpPr/>
          <p:nvPr/>
        </p:nvSpPr>
        <p:spPr>
          <a:xfrm rot="60000">
            <a:off x="3656698" y="1782426"/>
            <a:ext cx="455894" cy="232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8" name="Прямоугольник: скругленные углы 7">
            <a:extLst>
              <a:ext uri="{FF2B5EF4-FFF2-40B4-BE49-F238E27FC236}">
                <a16:creationId xmlns:a16="http://schemas.microsoft.com/office/drawing/2014/main" id="{D5E6D25A-938F-45BE-8062-EA32B679BB7D}"/>
              </a:ext>
            </a:extLst>
          </p:cNvPr>
          <p:cNvSpPr/>
          <p:nvPr/>
        </p:nvSpPr>
        <p:spPr>
          <a:xfrm>
            <a:off x="4117906" y="802430"/>
            <a:ext cx="2649893" cy="41054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sz="1800">
              <a:latin typeface="Trebuchet MS"/>
            </a:endParaRPr>
          </a:p>
          <a:p>
            <a:pPr algn="ctr"/>
            <a:r>
              <a:rPr lang="ru-RU" sz="1800" err="1">
                <a:latin typeface="Trebuchet MS"/>
              </a:rPr>
              <a:t>saveStudentOrder</a:t>
            </a:r>
            <a:endParaRPr lang="ru-RU" sz="1800" err="1"/>
          </a:p>
          <a:p>
            <a:endParaRPr lang="ru-RU" sz="1800" noProof="1">
              <a:latin typeface="Candara"/>
            </a:endParaRPr>
          </a:p>
        </p:txBody>
      </p:sp>
      <p:sp>
        <p:nvSpPr>
          <p:cNvPr id="12" name="Прямоугольник: скругленные углы 11">
            <a:extLst>
              <a:ext uri="{FF2B5EF4-FFF2-40B4-BE49-F238E27FC236}">
                <a16:creationId xmlns:a16="http://schemas.microsoft.com/office/drawing/2014/main" id="{C7A9BFAD-1411-4A48-BC04-F9133AC6F567}"/>
              </a:ext>
            </a:extLst>
          </p:cNvPr>
          <p:cNvSpPr/>
          <p:nvPr/>
        </p:nvSpPr>
        <p:spPr>
          <a:xfrm>
            <a:off x="4155228" y="1660846"/>
            <a:ext cx="2649893" cy="41054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ru-RU" sz="1800" err="1">
                <a:latin typeface="Trebuchet MS"/>
              </a:rPr>
              <a:t>checkAll</a:t>
            </a:r>
            <a:endParaRPr lang="ru-RU" sz="1800" err="1"/>
          </a:p>
        </p:txBody>
      </p:sp>
      <p:sp>
        <p:nvSpPr>
          <p:cNvPr id="13" name="Прямоугольник: скругленные углы 12">
            <a:extLst>
              <a:ext uri="{FF2B5EF4-FFF2-40B4-BE49-F238E27FC236}">
                <a16:creationId xmlns:a16="http://schemas.microsoft.com/office/drawing/2014/main" id="{9B76FF5B-4FC4-43AA-8695-C99792D92605}"/>
              </a:ext>
            </a:extLst>
          </p:cNvPr>
          <p:cNvSpPr/>
          <p:nvPr/>
        </p:nvSpPr>
        <p:spPr>
          <a:xfrm>
            <a:off x="4183220" y="2593907"/>
            <a:ext cx="2649893" cy="41054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sz="1800">
              <a:latin typeface="Trebuchet MS"/>
            </a:endParaRPr>
          </a:p>
          <a:p>
            <a:pPr algn="ctr"/>
            <a:r>
              <a:rPr lang="ru-RU" sz="1800" err="1"/>
              <a:t>userInput</a:t>
            </a:r>
          </a:p>
          <a:p>
            <a:endParaRPr lang="ru-RU" sz="1800" noProof="1">
              <a:latin typeface="Candara"/>
            </a:endParaRPr>
          </a:p>
        </p:txBody>
      </p:sp>
      <p:sp>
        <p:nvSpPr>
          <p:cNvPr id="14" name="Прямоугольник: скругленные углы 13">
            <a:extLst>
              <a:ext uri="{FF2B5EF4-FFF2-40B4-BE49-F238E27FC236}">
                <a16:creationId xmlns:a16="http://schemas.microsoft.com/office/drawing/2014/main" id="{35AF1CFE-0750-46E0-A6E5-879C13B983CF}"/>
              </a:ext>
            </a:extLst>
          </p:cNvPr>
          <p:cNvSpPr/>
          <p:nvPr/>
        </p:nvSpPr>
        <p:spPr>
          <a:xfrm>
            <a:off x="4183220" y="3396340"/>
            <a:ext cx="2649893" cy="53184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stuffOperations</a:t>
            </a:r>
            <a:endParaRPr lang="ru-RU" sz="1800" err="1"/>
          </a:p>
        </p:txBody>
      </p:sp>
      <p:sp>
        <p:nvSpPr>
          <p:cNvPr id="16" name="Стрелка: вправо 15">
            <a:extLst>
              <a:ext uri="{FF2B5EF4-FFF2-40B4-BE49-F238E27FC236}">
                <a16:creationId xmlns:a16="http://schemas.microsoft.com/office/drawing/2014/main" id="{16EC5511-5076-4E0B-9262-F7BE36DE57F2}"/>
              </a:ext>
            </a:extLst>
          </p:cNvPr>
          <p:cNvSpPr/>
          <p:nvPr/>
        </p:nvSpPr>
        <p:spPr>
          <a:xfrm rot="19980000">
            <a:off x="3675358" y="1007986"/>
            <a:ext cx="455894" cy="232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7" name="Стрелка: вправо 16">
            <a:extLst>
              <a:ext uri="{FF2B5EF4-FFF2-40B4-BE49-F238E27FC236}">
                <a16:creationId xmlns:a16="http://schemas.microsoft.com/office/drawing/2014/main" id="{42F804D3-AF71-4782-94BC-72A7CB293CD8}"/>
              </a:ext>
            </a:extLst>
          </p:cNvPr>
          <p:cNvSpPr/>
          <p:nvPr/>
        </p:nvSpPr>
        <p:spPr>
          <a:xfrm rot="60000">
            <a:off x="3722011" y="2650174"/>
            <a:ext cx="455894" cy="232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8" name="Стрелка: вправо 17">
            <a:extLst>
              <a:ext uri="{FF2B5EF4-FFF2-40B4-BE49-F238E27FC236}">
                <a16:creationId xmlns:a16="http://schemas.microsoft.com/office/drawing/2014/main" id="{3D4904BF-72A2-4264-BC6B-02DC0A16B9F4}"/>
              </a:ext>
            </a:extLst>
          </p:cNvPr>
          <p:cNvSpPr/>
          <p:nvPr/>
        </p:nvSpPr>
        <p:spPr>
          <a:xfrm rot="2940000">
            <a:off x="3740673" y="3405953"/>
            <a:ext cx="455894" cy="232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5" name="Стрелка: вправо 14">
            <a:extLst>
              <a:ext uri="{FF2B5EF4-FFF2-40B4-BE49-F238E27FC236}">
                <a16:creationId xmlns:a16="http://schemas.microsoft.com/office/drawing/2014/main" id="{B9224C75-C2F1-4D08-9FA1-E29F6B56C921}"/>
              </a:ext>
            </a:extLst>
          </p:cNvPr>
          <p:cNvSpPr/>
          <p:nvPr/>
        </p:nvSpPr>
        <p:spPr>
          <a:xfrm rot="5400000">
            <a:off x="5247567" y="574111"/>
            <a:ext cx="250620" cy="111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0" name="Стрелка: вправо 19">
            <a:extLst>
              <a:ext uri="{FF2B5EF4-FFF2-40B4-BE49-F238E27FC236}">
                <a16:creationId xmlns:a16="http://schemas.microsoft.com/office/drawing/2014/main" id="{902B9FBD-0650-4108-81AD-8CF0DD3F5C5F}"/>
              </a:ext>
            </a:extLst>
          </p:cNvPr>
          <p:cNvSpPr/>
          <p:nvPr/>
        </p:nvSpPr>
        <p:spPr>
          <a:xfrm rot="60000">
            <a:off x="7071702" y="1745103"/>
            <a:ext cx="455894" cy="232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6" name="Стрелка: вверх-вниз 5">
            <a:extLst>
              <a:ext uri="{FF2B5EF4-FFF2-40B4-BE49-F238E27FC236}">
                <a16:creationId xmlns:a16="http://schemas.microsoft.com/office/drawing/2014/main" id="{FB4B3AE2-A391-42D2-8CF0-510018C8314E}"/>
              </a:ext>
            </a:extLst>
          </p:cNvPr>
          <p:cNvSpPr/>
          <p:nvPr/>
        </p:nvSpPr>
        <p:spPr>
          <a:xfrm rot="5400000">
            <a:off x="6026800" y="634313"/>
            <a:ext cx="111408" cy="886725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1" name="Прямоугольник: скругленные углы 20">
            <a:extLst>
              <a:ext uri="{FF2B5EF4-FFF2-40B4-BE49-F238E27FC236}">
                <a16:creationId xmlns:a16="http://schemas.microsoft.com/office/drawing/2014/main" id="{6650F5F9-062B-40AC-BF09-B9BCC73E0CFF}"/>
              </a:ext>
            </a:extLst>
          </p:cNvPr>
          <p:cNvSpPr/>
          <p:nvPr/>
        </p:nvSpPr>
        <p:spPr>
          <a:xfrm>
            <a:off x="1691947" y="5309115"/>
            <a:ext cx="2649893" cy="53184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saveStudentOrder</a:t>
            </a:r>
          </a:p>
        </p:txBody>
      </p:sp>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1691947" y="5915606"/>
            <a:ext cx="3452325" cy="44787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studentOrderValidator</a:t>
            </a:r>
          </a:p>
        </p:txBody>
      </p:sp>
      <p:sp>
        <p:nvSpPr>
          <p:cNvPr id="23" name="Стрелка: вправо 22">
            <a:extLst>
              <a:ext uri="{FF2B5EF4-FFF2-40B4-BE49-F238E27FC236}">
                <a16:creationId xmlns:a16="http://schemas.microsoft.com/office/drawing/2014/main" id="{31314A9F-8C09-49D0-8C4C-4C77EDCF941D}"/>
              </a:ext>
            </a:extLst>
          </p:cNvPr>
          <p:cNvSpPr/>
          <p:nvPr/>
        </p:nvSpPr>
        <p:spPr>
          <a:xfrm rot="19020000" flipV="1">
            <a:off x="4693469" y="4293244"/>
            <a:ext cx="4598685" cy="47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369961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62917" y="396466"/>
            <a:ext cx="8964264" cy="195546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  </a:t>
            </a:r>
          </a:p>
          <a:p>
            <a:r>
              <a:rPr lang="ru-RU" sz="1400"/>
              <a:t>Наш класс </a:t>
            </a:r>
            <a:r>
              <a:rPr lang="ru-RU" sz="1400" err="1"/>
              <a:t>CityRegisterValidator</a:t>
            </a:r>
            <a:r>
              <a:rPr lang="ru-RU" sz="1400"/>
              <a:t> может попросить  класс </a:t>
            </a:r>
            <a:r>
              <a:rPr lang="ru-RU" sz="1400" err="1"/>
              <a:t>RealCityRegisterChecker</a:t>
            </a:r>
            <a:r>
              <a:rPr lang="ru-RU" sz="1400"/>
              <a:t> проверить факт наличия</a:t>
            </a:r>
          </a:p>
          <a:p>
            <a:r>
              <a:rPr lang="ru-RU" sz="1400"/>
              <a:t>в городском реестре передаваемых ему персон . Мы незнаем (пока) как это будет происходить,(какая последовательность процедур будет выполнена для получения результата). Вполне естественно  будет создать класс имитирующий получение результата - </a:t>
            </a:r>
            <a:r>
              <a:rPr lang="ru-RU" sz="1400" err="1"/>
              <a:t>RealCityRegisterChecker</a:t>
            </a:r>
            <a:r>
              <a:rPr lang="ru-RU" sz="1400"/>
              <a:t>. Поскольку и тот и другой</a:t>
            </a:r>
          </a:p>
          <a:p>
            <a:r>
              <a:rPr lang="ru-RU" sz="1400"/>
              <a:t>имеют одинаковое назначение - получить результат(только делают это по разному) мы могли бы произвольно выбирать какому из двух наших классов, поручить проверку персоны. Применение интерфейса даёт наибольшую гибкость при решении этой задачи.</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556547" y="-2796"/>
            <a:ext cx="8896681" cy="533535"/>
          </a:xfrm>
        </p:spPr>
        <p:txBody>
          <a:bodyPr/>
          <a:lstStyle/>
          <a:p>
            <a:pPr marL="182880" indent="0" algn="ctr">
              <a:buNone/>
            </a:pPr>
            <a:r>
              <a:rPr lang="ru-RU" sz="2000"/>
              <a:t>Выпуск 20 -  Интерфейсы продолжение на примере нашей задачи</a:t>
            </a:r>
            <a:endParaRPr lang="ru-RU"/>
          </a:p>
        </p:txBody>
      </p:sp>
      <p:sp>
        <p:nvSpPr>
          <p:cNvPr id="19" name="Прямоугольник: скругленные углы 18">
            <a:extLst>
              <a:ext uri="{FF2B5EF4-FFF2-40B4-BE49-F238E27FC236}">
                <a16:creationId xmlns:a16="http://schemas.microsoft.com/office/drawing/2014/main" id="{5C2E024B-5D66-43C6-80CD-768BB85FD637}"/>
              </a:ext>
            </a:extLst>
          </p:cNvPr>
          <p:cNvSpPr/>
          <p:nvPr/>
        </p:nvSpPr>
        <p:spPr>
          <a:xfrm>
            <a:off x="1586769" y="3793421"/>
            <a:ext cx="4190864" cy="147795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err="1"/>
              <a:t>CityRegisterChecker</a:t>
            </a:r>
            <a:r>
              <a:rPr lang="ru-RU" sz="1200"/>
              <a:t> </a:t>
            </a:r>
            <a:r>
              <a:rPr lang="ru-RU" sz="1200" err="1"/>
              <a:t>personChecker</a:t>
            </a:r>
            <a:r>
              <a:rPr lang="ru-RU" sz="1200"/>
              <a:t>;</a:t>
            </a:r>
          </a:p>
          <a:p>
            <a:endParaRPr lang="ru-RU" sz="1200"/>
          </a:p>
          <a:p>
            <a:endParaRPr lang="ru-RU" sz="1200"/>
          </a:p>
          <a:p>
            <a:r>
              <a:rPr lang="ru-RU" sz="1200" err="1"/>
              <a:t>personChecker</a:t>
            </a:r>
            <a:r>
              <a:rPr lang="ru-RU" sz="1200"/>
              <a:t> = </a:t>
            </a:r>
            <a:r>
              <a:rPr lang="ru-RU" sz="1200" err="1"/>
              <a:t>new</a:t>
            </a:r>
            <a:r>
              <a:rPr lang="ru-RU" sz="1200"/>
              <a:t> </a:t>
            </a:r>
          </a:p>
          <a:p>
            <a:endParaRPr lang="ru-RU" sz="1200"/>
          </a:p>
          <a:p>
            <a:endParaRPr lang="ru-RU" sz="1200"/>
          </a:p>
          <a:p>
            <a:r>
              <a:rPr lang="ru-RU" sz="1200" err="1"/>
              <a:t>personChecker.checkPerson</a:t>
            </a:r>
            <a:r>
              <a:rPr lang="ru-RU" sz="1200"/>
              <a:t>();</a:t>
            </a:r>
          </a:p>
        </p:txBody>
      </p:sp>
      <p:sp>
        <p:nvSpPr>
          <p:cNvPr id="12" name="Блок-схема: процесс 11">
            <a:extLst>
              <a:ext uri="{FF2B5EF4-FFF2-40B4-BE49-F238E27FC236}">
                <a16:creationId xmlns:a16="http://schemas.microsoft.com/office/drawing/2014/main" id="{5BEF9884-CEED-49F6-94B5-4A3536699ECD}"/>
              </a:ext>
            </a:extLst>
          </p:cNvPr>
          <p:cNvSpPr/>
          <p:nvPr/>
        </p:nvSpPr>
        <p:spPr>
          <a:xfrm>
            <a:off x="7461607" y="3315569"/>
            <a:ext cx="2906691" cy="161155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err="1"/>
              <a:t>checkPerson</a:t>
            </a:r>
            <a:r>
              <a:rPr lang="ru-RU" sz="1400"/>
              <a:t>( </a:t>
            </a:r>
            <a:r>
              <a:rPr lang="ru-RU" sz="1400" err="1"/>
              <a:t>Person</a:t>
            </a:r>
            <a:r>
              <a:rPr lang="ru-RU" sz="1400"/>
              <a:t> p){</a:t>
            </a:r>
          </a:p>
          <a:p>
            <a:r>
              <a:rPr lang="ru-RU" sz="1400"/>
              <a:t>//  своя реализация</a:t>
            </a:r>
          </a:p>
          <a:p>
            <a:r>
              <a:rPr lang="ru-RU" sz="1400"/>
              <a:t>}</a:t>
            </a:r>
          </a:p>
        </p:txBody>
      </p:sp>
      <p:sp>
        <p:nvSpPr>
          <p:cNvPr id="16" name="Стрелка: вправо 15">
            <a:extLst>
              <a:ext uri="{FF2B5EF4-FFF2-40B4-BE49-F238E27FC236}">
                <a16:creationId xmlns:a16="http://schemas.microsoft.com/office/drawing/2014/main" id="{BD2F837E-D2DA-47A5-B5ED-DFF71EF5A981}"/>
              </a:ext>
            </a:extLst>
          </p:cNvPr>
          <p:cNvSpPr/>
          <p:nvPr/>
        </p:nvSpPr>
        <p:spPr>
          <a:xfrm flipV="1">
            <a:off x="10524809" y="5680990"/>
            <a:ext cx="3390864" cy="41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2" name="Прямоугольник: скругленные углы 21">
            <a:extLst>
              <a:ext uri="{FF2B5EF4-FFF2-40B4-BE49-F238E27FC236}">
                <a16:creationId xmlns:a16="http://schemas.microsoft.com/office/drawing/2014/main" id="{847EA826-156D-4B1A-B646-F3562753D44A}"/>
              </a:ext>
            </a:extLst>
          </p:cNvPr>
          <p:cNvSpPr/>
          <p:nvPr/>
        </p:nvSpPr>
        <p:spPr>
          <a:xfrm>
            <a:off x="3390070" y="2532778"/>
            <a:ext cx="2845546" cy="59407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Interface</a:t>
            </a:r>
            <a:r>
              <a:rPr lang="ru-RU" sz="1400"/>
              <a:t> </a:t>
            </a:r>
            <a:r>
              <a:rPr lang="ru-RU" sz="1400" err="1"/>
              <a:t>CityRegisterChecker</a:t>
            </a:r>
          </a:p>
          <a:p>
            <a:r>
              <a:rPr lang="ru-RU" sz="1400"/>
              <a:t>     </a:t>
            </a:r>
            <a:r>
              <a:rPr lang="ru-RU" sz="1400" err="1"/>
              <a:t>checkPerson</a:t>
            </a:r>
            <a:r>
              <a:rPr lang="ru-RU" sz="1400"/>
              <a:t>( </a:t>
            </a:r>
            <a:r>
              <a:rPr lang="ru-RU" sz="1400" err="1"/>
              <a:t>Person</a:t>
            </a:r>
            <a:r>
              <a:rPr lang="ru-RU" sz="1400"/>
              <a:t> p);</a:t>
            </a:r>
          </a:p>
          <a:p>
            <a:endParaRPr lang="ru-RU" sz="1800"/>
          </a:p>
        </p:txBody>
      </p:sp>
      <p:sp>
        <p:nvSpPr>
          <p:cNvPr id="10" name="Блок-схема: процесс 9">
            <a:extLst>
              <a:ext uri="{FF2B5EF4-FFF2-40B4-BE49-F238E27FC236}">
                <a16:creationId xmlns:a16="http://schemas.microsoft.com/office/drawing/2014/main" id="{8BFA0DB9-EBEC-48BB-BA73-9AA81A5C0A83}"/>
              </a:ext>
            </a:extLst>
          </p:cNvPr>
          <p:cNvSpPr/>
          <p:nvPr/>
        </p:nvSpPr>
        <p:spPr>
          <a:xfrm>
            <a:off x="7461607" y="5182619"/>
            <a:ext cx="2906691" cy="1611557"/>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err="1">
                <a:latin typeface="Trebuchet MS"/>
                <a:ea typeface="Segoe UI"/>
                <a:cs typeface="Segoe UI"/>
              </a:rPr>
              <a:t>checkPerson</a:t>
            </a:r>
            <a:r>
              <a:rPr lang="ru-RU" sz="1400">
                <a:latin typeface="Trebuchet MS"/>
                <a:ea typeface="Segoe UI"/>
                <a:cs typeface="Segoe UI"/>
              </a:rPr>
              <a:t>( </a:t>
            </a:r>
            <a:r>
              <a:rPr lang="ru-RU" sz="1400" err="1">
                <a:latin typeface="Trebuchet MS"/>
                <a:ea typeface="Segoe UI"/>
                <a:cs typeface="Segoe UI"/>
              </a:rPr>
              <a:t>Person</a:t>
            </a:r>
            <a:r>
              <a:rPr lang="ru-RU" sz="1400">
                <a:latin typeface="Trebuchet MS"/>
                <a:ea typeface="Segoe UI"/>
                <a:cs typeface="Segoe UI"/>
              </a:rPr>
              <a:t> p){</a:t>
            </a:r>
            <a:endParaRPr lang="en-US" sz="1400">
              <a:latin typeface="Trebuchet MS"/>
              <a:ea typeface="Segoe UI"/>
              <a:cs typeface="Segoe UI"/>
            </a:endParaRPr>
          </a:p>
          <a:p>
            <a:r>
              <a:rPr lang="ru-RU" sz="1400">
                <a:latin typeface="Trebuchet MS"/>
                <a:ea typeface="Segoe UI"/>
                <a:cs typeface="Segoe UI"/>
              </a:rPr>
              <a:t>// своя реализация</a:t>
            </a:r>
            <a:endParaRPr lang="en-US" sz="1400">
              <a:latin typeface="Trebuchet MS"/>
              <a:ea typeface="Segoe UI"/>
              <a:cs typeface="Segoe UI"/>
            </a:endParaRPr>
          </a:p>
          <a:p>
            <a:r>
              <a:rPr lang="ru-RU" sz="1400">
                <a:latin typeface="Trebuchet MS"/>
                <a:ea typeface="Segoe UI"/>
                <a:cs typeface="Segoe UI"/>
              </a:rPr>
              <a:t>}</a:t>
            </a:r>
            <a:br>
              <a:rPr lang="ru-RU" sz="1400">
                <a:latin typeface="Trebuchet MS"/>
                <a:ea typeface="Segoe UI"/>
                <a:cs typeface="Segoe UI"/>
              </a:rPr>
            </a:br>
            <a:r>
              <a:rPr lang="ru-RU" sz="1200">
                <a:latin typeface="Trebuchet MS"/>
                <a:ea typeface="Segoe UI"/>
                <a:cs typeface="Segoe UI"/>
              </a:rPr>
              <a:t>  </a:t>
            </a:r>
            <a:endParaRPr lang="ru-RU" sz="1800">
              <a:latin typeface="Trebuchet MS"/>
              <a:ea typeface="Segoe UI"/>
              <a:cs typeface="Segoe UI"/>
            </a:endParaRPr>
          </a:p>
          <a:p>
            <a:endParaRPr lang="ru-RU" sz="1200"/>
          </a:p>
        </p:txBody>
      </p:sp>
      <p:sp>
        <p:nvSpPr>
          <p:cNvPr id="2" name="TextBox 1">
            <a:extLst>
              <a:ext uri="{FF2B5EF4-FFF2-40B4-BE49-F238E27FC236}">
                <a16:creationId xmlns:a16="http://schemas.microsoft.com/office/drawing/2014/main" id="{EB737E9A-EDBB-4438-AE2B-55FB7BFB4A6D}"/>
              </a:ext>
            </a:extLst>
          </p:cNvPr>
          <p:cNvSpPr txBox="1"/>
          <p:nvPr/>
        </p:nvSpPr>
        <p:spPr>
          <a:xfrm>
            <a:off x="1372815" y="3523719"/>
            <a:ext cx="2151209"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400" err="1">
                <a:latin typeface="Trebuchet MS"/>
              </a:rPr>
              <a:t>CityRegisterValidator</a:t>
            </a:r>
            <a:endParaRPr lang="ru-RU" sz="1400" err="1"/>
          </a:p>
        </p:txBody>
      </p:sp>
      <p:sp>
        <p:nvSpPr>
          <p:cNvPr id="13" name="TextBox 12">
            <a:extLst>
              <a:ext uri="{FF2B5EF4-FFF2-40B4-BE49-F238E27FC236}">
                <a16:creationId xmlns:a16="http://schemas.microsoft.com/office/drawing/2014/main" id="{D3C9A52C-D1B7-492C-AAF7-3A25A063436C}"/>
              </a:ext>
            </a:extLst>
          </p:cNvPr>
          <p:cNvSpPr txBox="1"/>
          <p:nvPr/>
        </p:nvSpPr>
        <p:spPr>
          <a:xfrm>
            <a:off x="6190720" y="2949942"/>
            <a:ext cx="4327916" cy="572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err="1">
                <a:latin typeface="Trebuchet MS"/>
              </a:rPr>
              <a:t>RealCityRegisterChecker</a:t>
            </a:r>
            <a:r>
              <a:rPr lang="ru-RU" sz="1200"/>
              <a:t> </a:t>
            </a:r>
            <a:r>
              <a:rPr lang="ru-RU" sz="1200" err="1"/>
              <a:t>implements</a:t>
            </a:r>
            <a:r>
              <a:rPr lang="ru-RU" sz="1200"/>
              <a:t>  </a:t>
            </a:r>
            <a:r>
              <a:rPr lang="ru-RU" sz="1200" err="1"/>
              <a:t>CityRegisterChecker</a:t>
            </a:r>
          </a:p>
          <a:p>
            <a:endParaRPr lang="ru-RU" sz="1800"/>
          </a:p>
        </p:txBody>
      </p:sp>
      <p:sp>
        <p:nvSpPr>
          <p:cNvPr id="14" name="TextBox 13">
            <a:extLst>
              <a:ext uri="{FF2B5EF4-FFF2-40B4-BE49-F238E27FC236}">
                <a16:creationId xmlns:a16="http://schemas.microsoft.com/office/drawing/2014/main" id="{12F4A294-EC80-442E-A253-6F3745F54E39}"/>
              </a:ext>
            </a:extLst>
          </p:cNvPr>
          <p:cNvSpPr txBox="1"/>
          <p:nvPr/>
        </p:nvSpPr>
        <p:spPr>
          <a:xfrm>
            <a:off x="6336439" y="4880747"/>
            <a:ext cx="4327916" cy="572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err="1">
                <a:latin typeface="Trebuchet MS"/>
              </a:rPr>
              <a:t>FakeCityRegisterChecker</a:t>
            </a:r>
            <a:r>
              <a:rPr lang="ru-RU" sz="1200"/>
              <a:t> </a:t>
            </a:r>
            <a:r>
              <a:rPr lang="ru-RU" sz="1200" err="1"/>
              <a:t>implements</a:t>
            </a:r>
            <a:r>
              <a:rPr lang="ru-RU" sz="1200"/>
              <a:t>  </a:t>
            </a:r>
            <a:r>
              <a:rPr lang="ru-RU" sz="1200" err="1"/>
              <a:t>CityRegisterChecker</a:t>
            </a:r>
          </a:p>
          <a:p>
            <a:endParaRPr lang="ru-RU" sz="1800"/>
          </a:p>
        </p:txBody>
      </p:sp>
      <p:sp>
        <p:nvSpPr>
          <p:cNvPr id="15" name="TextBox 14">
            <a:extLst>
              <a:ext uri="{FF2B5EF4-FFF2-40B4-BE49-F238E27FC236}">
                <a16:creationId xmlns:a16="http://schemas.microsoft.com/office/drawing/2014/main" id="{E74333A7-151C-40BD-8DDB-C90DE754C893}"/>
              </a:ext>
            </a:extLst>
          </p:cNvPr>
          <p:cNvSpPr txBox="1"/>
          <p:nvPr/>
        </p:nvSpPr>
        <p:spPr>
          <a:xfrm>
            <a:off x="3503987" y="4161248"/>
            <a:ext cx="215120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200" err="1">
                <a:latin typeface="Trebuchet MS"/>
              </a:rPr>
              <a:t>RealCityRegisterChecker</a:t>
            </a:r>
            <a:r>
              <a:rPr lang="ru-RU" sz="1200"/>
              <a:t>()</a:t>
            </a:r>
            <a:endParaRPr lang="ru-RU" sz="1200" err="1"/>
          </a:p>
        </p:txBody>
      </p:sp>
      <p:sp>
        <p:nvSpPr>
          <p:cNvPr id="17" name="TextBox 16">
            <a:extLst>
              <a:ext uri="{FF2B5EF4-FFF2-40B4-BE49-F238E27FC236}">
                <a16:creationId xmlns:a16="http://schemas.microsoft.com/office/drawing/2014/main" id="{E45FFFD1-FC6D-4744-AA57-6ADAE78550C9}"/>
              </a:ext>
            </a:extLst>
          </p:cNvPr>
          <p:cNvSpPr txBox="1"/>
          <p:nvPr/>
        </p:nvSpPr>
        <p:spPr>
          <a:xfrm>
            <a:off x="3485771" y="4616624"/>
            <a:ext cx="215120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200" err="1">
                <a:latin typeface="Trebuchet MS"/>
              </a:rPr>
              <a:t>FakeCityRegisterChecker</a:t>
            </a:r>
            <a:r>
              <a:rPr lang="ru-RU" sz="1200">
                <a:latin typeface="Trebuchet MS"/>
              </a:rPr>
              <a:t>()</a:t>
            </a:r>
            <a:endParaRPr lang="ru-RU" sz="1200" err="1"/>
          </a:p>
        </p:txBody>
      </p:sp>
      <p:sp>
        <p:nvSpPr>
          <p:cNvPr id="3" name="Стрелка: вправо 2">
            <a:extLst>
              <a:ext uri="{FF2B5EF4-FFF2-40B4-BE49-F238E27FC236}">
                <a16:creationId xmlns:a16="http://schemas.microsoft.com/office/drawing/2014/main" id="{9CB01DC3-E434-43BF-B496-3C127ADD1F82}"/>
              </a:ext>
            </a:extLst>
          </p:cNvPr>
          <p:cNvSpPr/>
          <p:nvPr/>
        </p:nvSpPr>
        <p:spPr>
          <a:xfrm rot="9780000">
            <a:off x="3276899" y="4451485"/>
            <a:ext cx="513273" cy="38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1" name="Стрелка: вправо 20">
            <a:extLst>
              <a:ext uri="{FF2B5EF4-FFF2-40B4-BE49-F238E27FC236}">
                <a16:creationId xmlns:a16="http://schemas.microsoft.com/office/drawing/2014/main" id="{EAE3B6F7-FE2D-4C4C-8898-7F9058DABD0F}"/>
              </a:ext>
            </a:extLst>
          </p:cNvPr>
          <p:cNvSpPr/>
          <p:nvPr/>
        </p:nvSpPr>
        <p:spPr>
          <a:xfrm rot="12600000" flipV="1">
            <a:off x="3266852" y="4661493"/>
            <a:ext cx="431305" cy="3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2426901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591030" y="396466"/>
            <a:ext cx="8993018" cy="1394750"/>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  Когда наши классы (</a:t>
            </a:r>
            <a:r>
              <a:rPr lang="ru-RU" sz="1400" err="1"/>
              <a:t>RealCityRegisterChecker</a:t>
            </a:r>
            <a:r>
              <a:rPr lang="ru-RU" sz="1400"/>
              <a:t>, </a:t>
            </a:r>
            <a:r>
              <a:rPr lang="ru-RU" sz="1400" err="1"/>
              <a:t>FakeCityRegisterChecker</a:t>
            </a:r>
            <a:r>
              <a:rPr lang="ru-RU" sz="1400"/>
              <a:t>) попытаются выполнить проверку персоны, может возникнуть непредвиденная ситуация(сбой ГРН сервера, или что то другое) которая может просто поломать программу. В этом случае хотелось бы иметь возможность отслеживать этот момент и предотвращать её крушение. В этой ситуации поможет создание пользовательского класса исключения объект которого будет содержать в своих полях всю информацию о проблеме. Пользовательский класс должен наследовать класс </a:t>
            </a:r>
            <a:r>
              <a:rPr lang="ru-RU" sz="1400" b="1" err="1"/>
              <a:t>Exception</a:t>
            </a:r>
            <a:r>
              <a:rPr lang="ru-RU" sz="1400" b="1"/>
              <a:t> </a:t>
            </a:r>
            <a:endParaRPr lang="ru-RU" sz="1800" b="1"/>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556547" y="-2796"/>
            <a:ext cx="8896681" cy="533535"/>
          </a:xfrm>
        </p:spPr>
        <p:txBody>
          <a:bodyPr/>
          <a:lstStyle/>
          <a:p>
            <a:pPr marL="182880" indent="0" algn="ctr">
              <a:buNone/>
            </a:pPr>
            <a:r>
              <a:rPr lang="ru-RU" sz="2000"/>
              <a:t>Выпуск 21 - </a:t>
            </a:r>
            <a:r>
              <a:rPr lang="ru-RU" sz="2000" err="1"/>
              <a:t>Exception</a:t>
            </a:r>
            <a:r>
              <a:rPr lang="ru-RU" sz="2000"/>
              <a:t>(знакомимся с исключениями)</a:t>
            </a:r>
            <a:endParaRPr lang="ru-RU"/>
          </a:p>
        </p:txBody>
      </p:sp>
      <p:sp>
        <p:nvSpPr>
          <p:cNvPr id="19" name="Прямоугольник: скругленные углы 18">
            <a:extLst>
              <a:ext uri="{FF2B5EF4-FFF2-40B4-BE49-F238E27FC236}">
                <a16:creationId xmlns:a16="http://schemas.microsoft.com/office/drawing/2014/main" id="{5C2E024B-5D66-43C6-80CD-768BB85FD637}"/>
              </a:ext>
            </a:extLst>
          </p:cNvPr>
          <p:cNvSpPr/>
          <p:nvPr/>
        </p:nvSpPr>
        <p:spPr>
          <a:xfrm>
            <a:off x="1644280" y="4483536"/>
            <a:ext cx="6031165" cy="229746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200" err="1"/>
              <a:t>CityRegisterChecker</a:t>
            </a:r>
            <a:r>
              <a:rPr lang="ru-RU" sz="1200"/>
              <a:t> </a:t>
            </a:r>
            <a:r>
              <a:rPr lang="ru-RU" sz="1200" err="1"/>
              <a:t>personChecker</a:t>
            </a:r>
            <a:r>
              <a:rPr lang="ru-RU" sz="1200"/>
              <a:t>;</a:t>
            </a:r>
          </a:p>
          <a:p>
            <a:endParaRPr lang="ru-RU" sz="1200"/>
          </a:p>
          <a:p>
            <a:r>
              <a:rPr lang="ru-RU" sz="1200" err="1"/>
              <a:t>personChecker</a:t>
            </a:r>
            <a:r>
              <a:rPr lang="ru-RU" sz="1200"/>
              <a:t> = </a:t>
            </a:r>
            <a:r>
              <a:rPr lang="ru-RU" sz="1200" err="1"/>
              <a:t>new</a:t>
            </a:r>
            <a:r>
              <a:rPr lang="ru-RU" sz="1200"/>
              <a:t> </a:t>
            </a:r>
          </a:p>
          <a:p>
            <a:endParaRPr lang="ru-RU" sz="1200"/>
          </a:p>
          <a:p>
            <a:endParaRPr lang="ru-RU" sz="1200"/>
          </a:p>
          <a:p>
            <a:r>
              <a:rPr lang="ru-RU" sz="1200" err="1"/>
              <a:t>CheckCityRegister</a:t>
            </a:r>
            <a:r>
              <a:rPr lang="ru-RU" sz="1200"/>
              <a:t>(</a:t>
            </a:r>
            <a:r>
              <a:rPr lang="ru-RU" sz="1200" err="1"/>
              <a:t>StudentOrder</a:t>
            </a:r>
            <a:r>
              <a:rPr lang="ru-RU" sz="1200"/>
              <a:t> </a:t>
            </a:r>
            <a:r>
              <a:rPr lang="ru-RU" sz="1200" err="1"/>
              <a:t>so</a:t>
            </a:r>
            <a:r>
              <a:rPr lang="ru-RU" sz="1200"/>
              <a:t>) {</a:t>
            </a:r>
          </a:p>
          <a:p>
            <a:r>
              <a:rPr lang="ru-RU" sz="1200" b="1"/>
              <a:t> </a:t>
            </a:r>
            <a:r>
              <a:rPr lang="ru-RU" sz="1200" b="1" err="1"/>
              <a:t>try</a:t>
            </a:r>
            <a:r>
              <a:rPr lang="ru-RU" sz="1200"/>
              <a:t> {  </a:t>
            </a:r>
            <a:r>
              <a:rPr lang="ru-RU" sz="1200" err="1"/>
              <a:t>personChecker.checkPerson</a:t>
            </a:r>
            <a:r>
              <a:rPr lang="ru-RU" sz="1200"/>
              <a:t>(</a:t>
            </a:r>
            <a:r>
              <a:rPr lang="ru-RU" sz="1200" err="1"/>
              <a:t>so.getHusband</a:t>
            </a:r>
            <a:r>
              <a:rPr lang="ru-RU" sz="1200"/>
              <a:t>());</a:t>
            </a:r>
            <a:endParaRPr lang="ru-RU" sz="1800"/>
          </a:p>
          <a:p>
            <a:r>
              <a:rPr lang="ru-RU" sz="1200"/>
              <a:t>          </a:t>
            </a:r>
            <a:r>
              <a:rPr lang="ru-RU" sz="1200" err="1"/>
              <a:t>personChecker.checkPerson</a:t>
            </a:r>
            <a:r>
              <a:rPr lang="ru-RU" sz="1200"/>
              <a:t>(</a:t>
            </a:r>
            <a:r>
              <a:rPr lang="ru-RU" sz="1200" err="1"/>
              <a:t>so.getWife</a:t>
            </a:r>
            <a:r>
              <a:rPr lang="ru-RU" sz="1200"/>
              <a:t>());</a:t>
            </a:r>
            <a:endParaRPr lang="ru-RU" sz="1800"/>
          </a:p>
          <a:p>
            <a:r>
              <a:rPr lang="ru-RU" sz="1200"/>
              <a:t>         </a:t>
            </a:r>
            <a:r>
              <a:rPr lang="ru-RU" sz="1200" err="1"/>
              <a:t>personChecker.checkPerson</a:t>
            </a:r>
            <a:r>
              <a:rPr lang="ru-RU" sz="1200"/>
              <a:t>(</a:t>
            </a:r>
            <a:r>
              <a:rPr lang="ru-RU" sz="1200" err="1"/>
              <a:t>so.getChild</a:t>
            </a:r>
            <a:r>
              <a:rPr lang="ru-RU" sz="1200"/>
              <a:t>())</a:t>
            </a:r>
          </a:p>
          <a:p>
            <a:r>
              <a:rPr lang="ru-RU" sz="1200"/>
              <a:t> }</a:t>
            </a:r>
            <a:endParaRPr lang="ru-RU" sz="1800"/>
          </a:p>
          <a:p>
            <a:r>
              <a:rPr lang="ru-RU" sz="1200"/>
              <a:t>     </a:t>
            </a:r>
            <a:r>
              <a:rPr lang="ru-RU" sz="1200" b="1" err="1"/>
              <a:t>catch</a:t>
            </a:r>
            <a:r>
              <a:rPr lang="ru-RU" sz="1200"/>
              <a:t>(</a:t>
            </a:r>
            <a:r>
              <a:rPr lang="ru-RU" sz="1200" err="1"/>
              <a:t>CityRegisterException</a:t>
            </a:r>
            <a:r>
              <a:rPr lang="ru-RU" sz="1200"/>
              <a:t> </a:t>
            </a:r>
            <a:r>
              <a:rPr lang="ru-RU" sz="1200" err="1"/>
              <a:t>ex</a:t>
            </a:r>
            <a:r>
              <a:rPr lang="ru-RU" sz="1200"/>
              <a:t>) {</a:t>
            </a:r>
            <a:r>
              <a:rPr lang="ru-RU" sz="1200" err="1"/>
              <a:t>ex.printStackTrace</a:t>
            </a:r>
            <a:r>
              <a:rPr lang="ru-RU" sz="1200"/>
              <a:t>();}</a:t>
            </a:r>
          </a:p>
          <a:p>
            <a:endParaRPr lang="ru-RU" sz="1800"/>
          </a:p>
        </p:txBody>
      </p:sp>
      <p:sp>
        <p:nvSpPr>
          <p:cNvPr id="12" name="Блок-схема: процесс 11">
            <a:extLst>
              <a:ext uri="{FF2B5EF4-FFF2-40B4-BE49-F238E27FC236}">
                <a16:creationId xmlns:a16="http://schemas.microsoft.com/office/drawing/2014/main" id="{5BEF9884-CEED-49F6-94B5-4A3536699ECD}"/>
              </a:ext>
            </a:extLst>
          </p:cNvPr>
          <p:cNvSpPr/>
          <p:nvPr/>
        </p:nvSpPr>
        <p:spPr>
          <a:xfrm>
            <a:off x="1638777" y="2754851"/>
            <a:ext cx="4560086" cy="533256"/>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err="1"/>
              <a:t>checkPerson</a:t>
            </a:r>
            <a:r>
              <a:rPr lang="ru-RU" sz="1400"/>
              <a:t>( </a:t>
            </a:r>
            <a:r>
              <a:rPr lang="ru-RU" sz="1400" err="1"/>
              <a:t>Person</a:t>
            </a:r>
            <a:r>
              <a:rPr lang="ru-RU" sz="1400"/>
              <a:t> p) </a:t>
            </a:r>
            <a:r>
              <a:rPr lang="ru-RU" sz="1400" err="1"/>
              <a:t>throws</a:t>
            </a:r>
            <a:r>
              <a:rPr lang="ru-RU" sz="1400"/>
              <a:t> </a:t>
            </a:r>
            <a:r>
              <a:rPr lang="ru-RU" sz="1400" err="1"/>
              <a:t>CityRegisterException</a:t>
            </a:r>
            <a:r>
              <a:rPr lang="ru-RU" sz="1400"/>
              <a:t> {</a:t>
            </a:r>
          </a:p>
          <a:p>
            <a:r>
              <a:rPr lang="ru-RU" sz="1400"/>
              <a:t>//  своя реализация }</a:t>
            </a:r>
          </a:p>
        </p:txBody>
      </p:sp>
      <p:sp>
        <p:nvSpPr>
          <p:cNvPr id="22" name="Прямоугольник: скругленные углы 21">
            <a:extLst>
              <a:ext uri="{FF2B5EF4-FFF2-40B4-BE49-F238E27FC236}">
                <a16:creationId xmlns:a16="http://schemas.microsoft.com/office/drawing/2014/main" id="{847EA826-156D-4B1A-B646-F3562753D44A}"/>
              </a:ext>
            </a:extLst>
          </p:cNvPr>
          <p:cNvSpPr/>
          <p:nvPr/>
        </p:nvSpPr>
        <p:spPr>
          <a:xfrm>
            <a:off x="1578524" y="1857042"/>
            <a:ext cx="5117168" cy="62283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a:t> </a:t>
            </a:r>
            <a:r>
              <a:rPr lang="ru-RU" sz="1400" err="1"/>
              <a:t>Interface</a:t>
            </a:r>
            <a:r>
              <a:rPr lang="ru-RU" sz="1400"/>
              <a:t> </a:t>
            </a:r>
            <a:r>
              <a:rPr lang="ru-RU" sz="1400" err="1"/>
              <a:t>CityRegisterChecker</a:t>
            </a:r>
            <a:r>
              <a:rPr lang="ru-RU" sz="1400"/>
              <a:t> </a:t>
            </a:r>
            <a:r>
              <a:rPr lang="ru-RU" sz="1400" err="1"/>
              <a:t>throws</a:t>
            </a:r>
            <a:r>
              <a:rPr lang="ru-RU" sz="1400"/>
              <a:t> </a:t>
            </a:r>
            <a:r>
              <a:rPr lang="ru-RU" sz="1400" err="1"/>
              <a:t>CityRegisterException</a:t>
            </a:r>
          </a:p>
          <a:p>
            <a:r>
              <a:rPr lang="ru-RU" sz="1400"/>
              <a:t>     </a:t>
            </a:r>
            <a:r>
              <a:rPr lang="ru-RU" sz="1400" err="1"/>
              <a:t>checkPerson</a:t>
            </a:r>
            <a:r>
              <a:rPr lang="ru-RU" sz="1400"/>
              <a:t>( </a:t>
            </a:r>
            <a:r>
              <a:rPr lang="ru-RU" sz="1400" err="1"/>
              <a:t>Person</a:t>
            </a:r>
            <a:r>
              <a:rPr lang="ru-RU" sz="1400"/>
              <a:t> p);</a:t>
            </a:r>
          </a:p>
          <a:p>
            <a:endParaRPr lang="ru-RU" sz="1800"/>
          </a:p>
        </p:txBody>
      </p:sp>
      <p:sp>
        <p:nvSpPr>
          <p:cNvPr id="2" name="TextBox 1">
            <a:extLst>
              <a:ext uri="{FF2B5EF4-FFF2-40B4-BE49-F238E27FC236}">
                <a16:creationId xmlns:a16="http://schemas.microsoft.com/office/drawing/2014/main" id="{EB737E9A-EDBB-4438-AE2B-55FB7BFB4A6D}"/>
              </a:ext>
            </a:extLst>
          </p:cNvPr>
          <p:cNvSpPr txBox="1"/>
          <p:nvPr/>
        </p:nvSpPr>
        <p:spPr>
          <a:xfrm>
            <a:off x="1415947" y="4141947"/>
            <a:ext cx="2151209"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400" err="1">
                <a:latin typeface="Trebuchet MS"/>
              </a:rPr>
              <a:t>CityRegisterValidator</a:t>
            </a:r>
            <a:endParaRPr lang="ru-RU" sz="1400" err="1"/>
          </a:p>
        </p:txBody>
      </p:sp>
      <p:sp>
        <p:nvSpPr>
          <p:cNvPr id="13" name="TextBox 12">
            <a:extLst>
              <a:ext uri="{FF2B5EF4-FFF2-40B4-BE49-F238E27FC236}">
                <a16:creationId xmlns:a16="http://schemas.microsoft.com/office/drawing/2014/main" id="{D3C9A52C-D1B7-492C-AAF7-3A25A063436C}"/>
              </a:ext>
            </a:extLst>
          </p:cNvPr>
          <p:cNvSpPr txBox="1"/>
          <p:nvPr/>
        </p:nvSpPr>
        <p:spPr>
          <a:xfrm>
            <a:off x="1561210" y="2489867"/>
            <a:ext cx="4327916" cy="572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err="1">
                <a:latin typeface="Trebuchet MS"/>
              </a:rPr>
              <a:t>RealCityRegisterChecker</a:t>
            </a:r>
            <a:r>
              <a:rPr lang="ru-RU" sz="1200"/>
              <a:t> </a:t>
            </a:r>
            <a:r>
              <a:rPr lang="ru-RU" sz="1200" err="1"/>
              <a:t>implements</a:t>
            </a:r>
            <a:r>
              <a:rPr lang="ru-RU" sz="1200"/>
              <a:t>  </a:t>
            </a:r>
            <a:r>
              <a:rPr lang="ru-RU" sz="1200" err="1"/>
              <a:t>CityRegisterChecker</a:t>
            </a:r>
          </a:p>
          <a:p>
            <a:endParaRPr lang="ru-RU" sz="1800"/>
          </a:p>
        </p:txBody>
      </p:sp>
      <p:sp>
        <p:nvSpPr>
          <p:cNvPr id="14" name="TextBox 13">
            <a:extLst>
              <a:ext uri="{FF2B5EF4-FFF2-40B4-BE49-F238E27FC236}">
                <a16:creationId xmlns:a16="http://schemas.microsoft.com/office/drawing/2014/main" id="{12F4A294-EC80-442E-A253-6F3745F54E39}"/>
              </a:ext>
            </a:extLst>
          </p:cNvPr>
          <p:cNvSpPr txBox="1"/>
          <p:nvPr/>
        </p:nvSpPr>
        <p:spPr>
          <a:xfrm>
            <a:off x="1591913" y="3284862"/>
            <a:ext cx="4327916" cy="572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err="1">
                <a:latin typeface="Trebuchet MS"/>
              </a:rPr>
              <a:t>FakeCityRegisterChecker</a:t>
            </a:r>
            <a:r>
              <a:rPr lang="ru-RU" sz="1200"/>
              <a:t> </a:t>
            </a:r>
            <a:r>
              <a:rPr lang="ru-RU" sz="1200" err="1"/>
              <a:t>implements</a:t>
            </a:r>
            <a:r>
              <a:rPr lang="ru-RU" sz="1200"/>
              <a:t>  </a:t>
            </a:r>
            <a:r>
              <a:rPr lang="ru-RU" sz="1200" err="1"/>
              <a:t>CityRegisterChecker</a:t>
            </a:r>
          </a:p>
          <a:p>
            <a:endParaRPr lang="ru-RU" sz="1800"/>
          </a:p>
        </p:txBody>
      </p:sp>
      <p:sp>
        <p:nvSpPr>
          <p:cNvPr id="15" name="TextBox 14">
            <a:extLst>
              <a:ext uri="{FF2B5EF4-FFF2-40B4-BE49-F238E27FC236}">
                <a16:creationId xmlns:a16="http://schemas.microsoft.com/office/drawing/2014/main" id="{E74333A7-151C-40BD-8DDB-C90DE754C893}"/>
              </a:ext>
            </a:extLst>
          </p:cNvPr>
          <p:cNvSpPr txBox="1"/>
          <p:nvPr/>
        </p:nvSpPr>
        <p:spPr>
          <a:xfrm>
            <a:off x="3676515" y="4793853"/>
            <a:ext cx="215120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200" err="1">
                <a:latin typeface="Trebuchet MS"/>
              </a:rPr>
              <a:t>RealCityRegisterChecker</a:t>
            </a:r>
            <a:r>
              <a:rPr lang="ru-RU" sz="1200"/>
              <a:t>()</a:t>
            </a:r>
            <a:endParaRPr lang="ru-RU" sz="1200" err="1"/>
          </a:p>
        </p:txBody>
      </p:sp>
      <p:sp>
        <p:nvSpPr>
          <p:cNvPr id="17" name="TextBox 16">
            <a:extLst>
              <a:ext uri="{FF2B5EF4-FFF2-40B4-BE49-F238E27FC236}">
                <a16:creationId xmlns:a16="http://schemas.microsoft.com/office/drawing/2014/main" id="{E45FFFD1-FC6D-4744-AA57-6ADAE78550C9}"/>
              </a:ext>
            </a:extLst>
          </p:cNvPr>
          <p:cNvSpPr txBox="1"/>
          <p:nvPr/>
        </p:nvSpPr>
        <p:spPr>
          <a:xfrm>
            <a:off x="3701431" y="5119836"/>
            <a:ext cx="215120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200" err="1">
                <a:latin typeface="Trebuchet MS"/>
              </a:rPr>
              <a:t>FakeCityRegisterChecker</a:t>
            </a:r>
            <a:r>
              <a:rPr lang="ru-RU" sz="1200">
                <a:latin typeface="Trebuchet MS"/>
              </a:rPr>
              <a:t>()</a:t>
            </a:r>
            <a:endParaRPr lang="ru-RU" sz="1200" err="1"/>
          </a:p>
        </p:txBody>
      </p:sp>
      <p:sp>
        <p:nvSpPr>
          <p:cNvPr id="3" name="Стрелка: вправо 2">
            <a:extLst>
              <a:ext uri="{FF2B5EF4-FFF2-40B4-BE49-F238E27FC236}">
                <a16:creationId xmlns:a16="http://schemas.microsoft.com/office/drawing/2014/main" id="{9CB01DC3-E434-43BF-B496-3C127ADD1F82}"/>
              </a:ext>
            </a:extLst>
          </p:cNvPr>
          <p:cNvSpPr/>
          <p:nvPr/>
        </p:nvSpPr>
        <p:spPr>
          <a:xfrm rot="20520000">
            <a:off x="3320032" y="4969068"/>
            <a:ext cx="513273" cy="38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1" name="Стрелка: вправо 20">
            <a:extLst>
              <a:ext uri="{FF2B5EF4-FFF2-40B4-BE49-F238E27FC236}">
                <a16:creationId xmlns:a16="http://schemas.microsoft.com/office/drawing/2014/main" id="{EAE3B6F7-FE2D-4C4C-8898-7F9058DABD0F}"/>
              </a:ext>
            </a:extLst>
          </p:cNvPr>
          <p:cNvSpPr/>
          <p:nvPr/>
        </p:nvSpPr>
        <p:spPr>
          <a:xfrm rot="12600000" flipV="1">
            <a:off x="3353116" y="5150327"/>
            <a:ext cx="431305" cy="3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8" name="Блок-схема: процесс 17">
            <a:extLst>
              <a:ext uri="{FF2B5EF4-FFF2-40B4-BE49-F238E27FC236}">
                <a16:creationId xmlns:a16="http://schemas.microsoft.com/office/drawing/2014/main" id="{7586A553-38B5-4725-B6AB-02F42948A9D2}"/>
              </a:ext>
            </a:extLst>
          </p:cNvPr>
          <p:cNvSpPr/>
          <p:nvPr/>
        </p:nvSpPr>
        <p:spPr>
          <a:xfrm>
            <a:off x="7231572" y="2062732"/>
            <a:ext cx="3064841" cy="562010"/>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latin typeface="Trebuchet MS"/>
                <a:ea typeface="Segoe UI"/>
                <a:cs typeface="Segoe UI"/>
              </a:rPr>
              <a:t>{…...}</a:t>
            </a:r>
            <a:br>
              <a:rPr lang="ru-RU" sz="1400">
                <a:latin typeface="Trebuchet MS"/>
                <a:ea typeface="Segoe UI"/>
                <a:cs typeface="Segoe UI"/>
              </a:rPr>
            </a:br>
            <a:r>
              <a:rPr lang="ru-RU" sz="1200">
                <a:latin typeface="Trebuchet MS"/>
                <a:ea typeface="Segoe UI"/>
                <a:cs typeface="Segoe UI"/>
              </a:rPr>
              <a:t>  </a:t>
            </a:r>
            <a:endParaRPr lang="ru-RU" sz="1800">
              <a:latin typeface="Trebuchet MS"/>
              <a:ea typeface="Segoe UI"/>
              <a:cs typeface="Segoe UI"/>
            </a:endParaRPr>
          </a:p>
          <a:p>
            <a:endParaRPr lang="ru-RU" sz="1200"/>
          </a:p>
        </p:txBody>
      </p:sp>
      <p:sp>
        <p:nvSpPr>
          <p:cNvPr id="20" name="TextBox 19">
            <a:extLst>
              <a:ext uri="{FF2B5EF4-FFF2-40B4-BE49-F238E27FC236}">
                <a16:creationId xmlns:a16="http://schemas.microsoft.com/office/drawing/2014/main" id="{C2E88C09-E369-4BD6-BD03-E59D52DA7F4C}"/>
              </a:ext>
            </a:extLst>
          </p:cNvPr>
          <p:cNvSpPr txBox="1"/>
          <p:nvPr/>
        </p:nvSpPr>
        <p:spPr>
          <a:xfrm>
            <a:off x="7154008" y="1785373"/>
            <a:ext cx="3220859" cy="5539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b="1" err="1">
                <a:latin typeface="Trebuchet MS"/>
              </a:rPr>
              <a:t>CityRegisterException</a:t>
            </a:r>
            <a:r>
              <a:rPr lang="ru-RU" sz="1200"/>
              <a:t> </a:t>
            </a:r>
            <a:r>
              <a:rPr lang="ru-RU" sz="1200" err="1"/>
              <a:t>extends</a:t>
            </a:r>
            <a:r>
              <a:rPr lang="ru-RU" sz="1200"/>
              <a:t> </a:t>
            </a:r>
            <a:r>
              <a:rPr lang="ru-RU" sz="1200" b="1"/>
              <a:t> </a:t>
            </a:r>
            <a:r>
              <a:rPr lang="ru-RU" sz="1200" b="1" err="1"/>
              <a:t>Exception</a:t>
            </a:r>
            <a:endParaRPr lang="ru-RU" sz="1200" b="1"/>
          </a:p>
          <a:p>
            <a:endParaRPr lang="ru-RU" sz="1800"/>
          </a:p>
        </p:txBody>
      </p:sp>
      <p:sp>
        <p:nvSpPr>
          <p:cNvPr id="24" name="Блок-схема: процесс 23">
            <a:extLst>
              <a:ext uri="{FF2B5EF4-FFF2-40B4-BE49-F238E27FC236}">
                <a16:creationId xmlns:a16="http://schemas.microsoft.com/office/drawing/2014/main" id="{E6900152-538E-47CE-AD3B-2A7A7DD6D236}"/>
              </a:ext>
            </a:extLst>
          </p:cNvPr>
          <p:cNvSpPr/>
          <p:nvPr/>
        </p:nvSpPr>
        <p:spPr>
          <a:xfrm>
            <a:off x="1638776" y="3574359"/>
            <a:ext cx="4560086" cy="533256"/>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err="1"/>
              <a:t>checkPerson</a:t>
            </a:r>
            <a:r>
              <a:rPr lang="ru-RU" sz="1400"/>
              <a:t>( </a:t>
            </a:r>
            <a:r>
              <a:rPr lang="ru-RU" sz="1400" err="1"/>
              <a:t>Person</a:t>
            </a:r>
            <a:r>
              <a:rPr lang="ru-RU" sz="1400"/>
              <a:t> p) </a:t>
            </a:r>
            <a:r>
              <a:rPr lang="ru-RU" sz="1400" err="1"/>
              <a:t>throws</a:t>
            </a:r>
            <a:r>
              <a:rPr lang="ru-RU" sz="1400"/>
              <a:t> </a:t>
            </a:r>
            <a:r>
              <a:rPr lang="ru-RU" sz="1400" err="1"/>
              <a:t>CityRegisterException</a:t>
            </a:r>
            <a:r>
              <a:rPr lang="ru-RU" sz="1400"/>
              <a:t> {</a:t>
            </a:r>
          </a:p>
          <a:p>
            <a:r>
              <a:rPr lang="ru-RU" sz="1400"/>
              <a:t>//  своя реализация }</a:t>
            </a:r>
          </a:p>
        </p:txBody>
      </p:sp>
    </p:spTree>
    <p:extLst>
      <p:ext uri="{BB962C8B-B14F-4D97-AF65-F5344CB8AC3E}">
        <p14:creationId xmlns:p14="http://schemas.microsoft.com/office/powerpoint/2010/main" val="373793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34163" y="396466"/>
            <a:ext cx="9036149" cy="1941090"/>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800"/>
              <a:t>Метод </a:t>
            </a:r>
            <a:r>
              <a:rPr lang="ru-RU" sz="1800" err="1"/>
              <a:t>buildStudentOrder</a:t>
            </a:r>
            <a:r>
              <a:rPr lang="ru-RU" sz="1800"/>
              <a:t>() класса </a:t>
            </a:r>
            <a:r>
              <a:rPr lang="ru-RU" sz="1800" err="1"/>
              <a:t>SaveStudentOrder</a:t>
            </a:r>
            <a:r>
              <a:rPr lang="ru-RU" sz="1800"/>
              <a:t>  теперь заносит </a:t>
            </a:r>
            <a:r>
              <a:rPr lang="ru-RU" sz="1800" err="1"/>
              <a:t>одинакоывые</a:t>
            </a:r>
            <a:r>
              <a:rPr lang="ru-RU" sz="1800"/>
              <a:t> данные  только для(</a:t>
            </a:r>
            <a:r>
              <a:rPr lang="ru-RU" sz="1800" err="1"/>
              <a:t>имя,фамилия,отчество,дата</a:t>
            </a:r>
            <a:r>
              <a:rPr lang="ru-RU" sz="1800"/>
              <a:t> рождения), а остальные данные уникальны к которым прибавляется </a:t>
            </a:r>
            <a:r>
              <a:rPr lang="ru-RU" sz="1800" err="1"/>
              <a:t>id</a:t>
            </a:r>
            <a:r>
              <a:rPr lang="ru-RU" sz="1800"/>
              <a:t> номер студенческой заявки. </a:t>
            </a:r>
            <a:r>
              <a:rPr lang="ru-RU" sz="1600" b="1"/>
              <a:t> </a:t>
            </a:r>
          </a:p>
          <a:p>
            <a:r>
              <a:rPr lang="ru-RU" sz="1600" b="1"/>
              <a:t>Класс </a:t>
            </a:r>
            <a:r>
              <a:rPr lang="ru-RU" sz="1600" err="1"/>
              <a:t>FakeCityRegisterChecker</a:t>
            </a:r>
            <a:r>
              <a:rPr lang="ru-RU" sz="1600"/>
              <a:t> проверяет серию паспорта у студентов и формирует объект-ответ класса </a:t>
            </a:r>
            <a:r>
              <a:rPr lang="ru-RU" sz="1600" b="1" err="1"/>
              <a:t>CityRegisterCheckerResponse</a:t>
            </a:r>
            <a:r>
              <a:rPr lang="ru-RU" sz="1600" b="1"/>
              <a:t>. Если серия паспорта не соответствует ожидаемым то выбрасывается исключение </a:t>
            </a:r>
            <a:r>
              <a:rPr lang="ru-RU" sz="1600" b="1" err="1"/>
              <a:t>CityRegisterException</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556547" y="-2796"/>
            <a:ext cx="8896681" cy="533535"/>
          </a:xfrm>
        </p:spPr>
        <p:txBody>
          <a:bodyPr/>
          <a:lstStyle/>
          <a:p>
            <a:pPr marL="182880" indent="0" algn="ctr">
              <a:buNone/>
            </a:pPr>
            <a:r>
              <a:rPr lang="ru-RU" sz="1800"/>
              <a:t>Выпуск 22 - </a:t>
            </a:r>
            <a:endParaRPr lang="ru-RU"/>
          </a:p>
          <a:p>
            <a:pPr marL="182880" indent="0" algn="ctr">
              <a:buNone/>
            </a:pPr>
            <a:endParaRPr lang="ru-RU" sz="2000"/>
          </a:p>
        </p:txBody>
      </p:sp>
      <p:sp>
        <p:nvSpPr>
          <p:cNvPr id="19" name="Прямоугольник: скругленные углы 18">
            <a:extLst>
              <a:ext uri="{FF2B5EF4-FFF2-40B4-BE49-F238E27FC236}">
                <a16:creationId xmlns:a16="http://schemas.microsoft.com/office/drawing/2014/main" id="{5C2E024B-5D66-43C6-80CD-768BB85FD637}"/>
              </a:ext>
            </a:extLst>
          </p:cNvPr>
          <p:cNvSpPr/>
          <p:nvPr/>
        </p:nvSpPr>
        <p:spPr>
          <a:xfrm>
            <a:off x="1644281" y="2758252"/>
            <a:ext cx="3788297" cy="773466"/>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800" b="1" err="1"/>
              <a:t>buildStudentOrder</a:t>
            </a:r>
            <a:r>
              <a:rPr lang="ru-RU" sz="1800" b="1"/>
              <a:t>(</a:t>
            </a:r>
            <a:r>
              <a:rPr lang="ru-RU" sz="1800" b="1" err="1"/>
              <a:t>long</a:t>
            </a:r>
            <a:r>
              <a:rPr lang="ru-RU" sz="1800" b="1"/>
              <a:t> </a:t>
            </a:r>
            <a:r>
              <a:rPr lang="ru-RU" sz="1800" b="1" err="1"/>
              <a:t>id</a:t>
            </a:r>
            <a:r>
              <a:rPr lang="ru-RU" sz="1800" b="1"/>
              <a:t>)</a:t>
            </a:r>
            <a:endParaRPr lang="ru-RU" sz="1800"/>
          </a:p>
        </p:txBody>
      </p:sp>
      <p:sp>
        <p:nvSpPr>
          <p:cNvPr id="22" name="Прямоугольник: скругленные углы 21">
            <a:extLst>
              <a:ext uri="{FF2B5EF4-FFF2-40B4-BE49-F238E27FC236}">
                <a16:creationId xmlns:a16="http://schemas.microsoft.com/office/drawing/2014/main" id="{847EA826-156D-4B1A-B646-F3562753D44A}"/>
              </a:ext>
            </a:extLst>
          </p:cNvPr>
          <p:cNvSpPr/>
          <p:nvPr/>
        </p:nvSpPr>
        <p:spPr>
          <a:xfrm>
            <a:off x="1636034" y="3826739"/>
            <a:ext cx="4197017" cy="118355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800" b="1" err="1"/>
              <a:t>checkCityRegister</a:t>
            </a:r>
            <a:r>
              <a:rPr lang="ru-RU" sz="1800" b="1"/>
              <a:t>(</a:t>
            </a:r>
            <a:r>
              <a:rPr lang="ru-RU" sz="1800" b="1" err="1"/>
              <a:t>StudentOrder</a:t>
            </a:r>
            <a:r>
              <a:rPr lang="ru-RU" sz="1800" b="1"/>
              <a:t> </a:t>
            </a:r>
            <a:r>
              <a:rPr lang="ru-RU" sz="1800" b="1" err="1"/>
              <a:t>so</a:t>
            </a:r>
            <a:r>
              <a:rPr lang="ru-RU" sz="1800" b="1"/>
              <a:t>)</a:t>
            </a:r>
            <a:endParaRPr lang="ru-RU" sz="1800"/>
          </a:p>
        </p:txBody>
      </p:sp>
      <p:sp>
        <p:nvSpPr>
          <p:cNvPr id="2" name="TextBox 1">
            <a:extLst>
              <a:ext uri="{FF2B5EF4-FFF2-40B4-BE49-F238E27FC236}">
                <a16:creationId xmlns:a16="http://schemas.microsoft.com/office/drawing/2014/main" id="{EB737E9A-EDBB-4438-AE2B-55FB7BFB4A6D}"/>
              </a:ext>
            </a:extLst>
          </p:cNvPr>
          <p:cNvSpPr txBox="1"/>
          <p:nvPr/>
        </p:nvSpPr>
        <p:spPr>
          <a:xfrm>
            <a:off x="1387193" y="2459795"/>
            <a:ext cx="2151209"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1600" b="1" err="1">
                <a:latin typeface="Trebuchet MS"/>
              </a:rPr>
              <a:t>SaveStudentOrder</a:t>
            </a:r>
            <a:endParaRPr lang="ru-RU" sz="1600" b="1" err="1"/>
          </a:p>
        </p:txBody>
      </p:sp>
      <p:sp>
        <p:nvSpPr>
          <p:cNvPr id="14" name="TextBox 13">
            <a:extLst>
              <a:ext uri="{FF2B5EF4-FFF2-40B4-BE49-F238E27FC236}">
                <a16:creationId xmlns:a16="http://schemas.microsoft.com/office/drawing/2014/main" id="{12F4A294-EC80-442E-A253-6F3745F54E39}"/>
              </a:ext>
            </a:extLst>
          </p:cNvPr>
          <p:cNvSpPr txBox="1"/>
          <p:nvPr/>
        </p:nvSpPr>
        <p:spPr>
          <a:xfrm>
            <a:off x="6667122" y="3371124"/>
            <a:ext cx="4327916" cy="5722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err="1">
                <a:latin typeface="Trebuchet MS"/>
              </a:rPr>
              <a:t>FakeCityRegisterChecker</a:t>
            </a:r>
            <a:r>
              <a:rPr lang="ru-RU" sz="1200"/>
              <a:t> </a:t>
            </a:r>
            <a:r>
              <a:rPr lang="ru-RU" sz="1200" err="1"/>
              <a:t>implements</a:t>
            </a:r>
            <a:r>
              <a:rPr lang="ru-RU" sz="1200"/>
              <a:t>  </a:t>
            </a:r>
            <a:r>
              <a:rPr lang="ru-RU" sz="1200" err="1"/>
              <a:t>CityRegisterChecker</a:t>
            </a:r>
          </a:p>
          <a:p>
            <a:endParaRPr lang="ru-RU" sz="1800"/>
          </a:p>
        </p:txBody>
      </p:sp>
      <p:sp>
        <p:nvSpPr>
          <p:cNvPr id="24" name="Блок-схема: процесс 23">
            <a:extLst>
              <a:ext uri="{FF2B5EF4-FFF2-40B4-BE49-F238E27FC236}">
                <a16:creationId xmlns:a16="http://schemas.microsoft.com/office/drawing/2014/main" id="{E6900152-538E-47CE-AD3B-2A7A7DD6D236}"/>
              </a:ext>
            </a:extLst>
          </p:cNvPr>
          <p:cNvSpPr/>
          <p:nvPr/>
        </p:nvSpPr>
        <p:spPr>
          <a:xfrm>
            <a:off x="6670854" y="3660627"/>
            <a:ext cx="3783709" cy="892690"/>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b="1" err="1"/>
              <a:t>checkPerson</a:t>
            </a:r>
            <a:r>
              <a:rPr lang="ru-RU" sz="1400" b="1"/>
              <a:t>( </a:t>
            </a:r>
            <a:r>
              <a:rPr lang="ru-RU" sz="1400" b="1" err="1"/>
              <a:t>Person</a:t>
            </a:r>
            <a:r>
              <a:rPr lang="ru-RU" sz="1400" b="1"/>
              <a:t> p) </a:t>
            </a:r>
            <a:r>
              <a:rPr lang="ru-RU" sz="1400" b="1" err="1"/>
              <a:t>throws</a:t>
            </a:r>
            <a:r>
              <a:rPr lang="ru-RU" sz="1400" b="1"/>
              <a:t> </a:t>
            </a:r>
            <a:r>
              <a:rPr lang="ru-RU" sz="1400" b="1" err="1"/>
              <a:t>CityRegisterException</a:t>
            </a:r>
            <a:r>
              <a:rPr lang="ru-RU" sz="1400" b="1"/>
              <a:t> {</a:t>
            </a:r>
          </a:p>
          <a:p>
            <a:r>
              <a:rPr lang="ru-RU" sz="1400"/>
              <a:t> }</a:t>
            </a:r>
          </a:p>
        </p:txBody>
      </p:sp>
      <p:sp>
        <p:nvSpPr>
          <p:cNvPr id="23" name="TextBox 22">
            <a:extLst>
              <a:ext uri="{FF2B5EF4-FFF2-40B4-BE49-F238E27FC236}">
                <a16:creationId xmlns:a16="http://schemas.microsoft.com/office/drawing/2014/main" id="{3D08D355-97E5-4624-BDFB-E65AE2C89918}"/>
              </a:ext>
            </a:extLst>
          </p:cNvPr>
          <p:cNvSpPr txBox="1"/>
          <p:nvPr/>
        </p:nvSpPr>
        <p:spPr>
          <a:xfrm>
            <a:off x="1649420" y="3514897"/>
            <a:ext cx="4327916" cy="61555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600" b="1" err="1">
                <a:latin typeface="Trebuchet MS"/>
              </a:rPr>
              <a:t>CityRegisterValidator</a:t>
            </a:r>
            <a:endParaRPr lang="ru-RU" sz="1600" b="1" err="1"/>
          </a:p>
          <a:p>
            <a:endParaRPr lang="ru-RU" sz="1800"/>
          </a:p>
        </p:txBody>
      </p:sp>
      <p:cxnSp>
        <p:nvCxnSpPr>
          <p:cNvPr id="4" name="Прямая со стрелкой 3">
            <a:extLst>
              <a:ext uri="{FF2B5EF4-FFF2-40B4-BE49-F238E27FC236}">
                <a16:creationId xmlns:a16="http://schemas.microsoft.com/office/drawing/2014/main" id="{13CF3333-D79B-41CD-9BF7-FE8C700D5FC6}"/>
              </a:ext>
            </a:extLst>
          </p:cNvPr>
          <p:cNvCxnSpPr/>
          <p:nvPr/>
        </p:nvCxnSpPr>
        <p:spPr>
          <a:xfrm>
            <a:off x="5595670" y="4028538"/>
            <a:ext cx="1058173" cy="230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390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34162" y="396467"/>
            <a:ext cx="8935508" cy="6283051"/>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Для хранения </a:t>
            </a:r>
            <a:r>
              <a:rPr lang="ru-RU" sz="1400" b="1"/>
              <a:t>большого</a:t>
            </a:r>
            <a:r>
              <a:rPr lang="ru-RU" sz="1400"/>
              <a:t>  количества однородных данных обычно используют </a:t>
            </a:r>
          </a:p>
          <a:p>
            <a:r>
              <a:rPr lang="ru-RU" sz="1400"/>
              <a:t>массив или связный список. Обычные действия с этими структурами хранения данных это : Добавить элемент, Удалить элемент, Найти элемент, Пройтись по всему списку элементов.</a:t>
            </a:r>
          </a:p>
          <a:p>
            <a:r>
              <a:rPr lang="ru-RU" sz="1400"/>
              <a:t>Плюсы массива - </a:t>
            </a:r>
          </a:p>
          <a:p>
            <a:r>
              <a:rPr lang="ru-RU" sz="1400"/>
              <a:t>быстрое добавление элемента в </a:t>
            </a:r>
            <a:r>
              <a:rPr lang="ru-RU" sz="1400" b="1"/>
              <a:t>конец</a:t>
            </a:r>
            <a:r>
              <a:rPr lang="ru-RU" sz="1400"/>
              <a:t> массива(если он не до конца заполнен).</a:t>
            </a:r>
          </a:p>
          <a:p>
            <a:pPr marL="285750" indent="-285750">
              <a:buFont typeface="Arial"/>
              <a:buChar char="•"/>
            </a:pPr>
            <a:r>
              <a:rPr lang="ru-RU" sz="1400"/>
              <a:t>Если с массивом не требуется удаления, добавления по номеру,  дальнейшему расширению размера массива - это хороший  вариант хранения данных</a:t>
            </a:r>
          </a:p>
          <a:p>
            <a:r>
              <a:rPr lang="ru-RU" sz="1400"/>
              <a:t>Минусы массива</a:t>
            </a:r>
          </a:p>
          <a:p>
            <a:pPr marL="285750" indent="-285750">
              <a:buFont typeface="Arial"/>
              <a:buChar char="•"/>
            </a:pPr>
            <a:r>
              <a:rPr lang="ru-RU" sz="1400"/>
              <a:t>Долгое добавление-удаление элемента в середину, или по индексу массива(потому что надо будет перемещать остальные элементы - надо создавать массив большего размера и скопировать в него элементы из старого  )</a:t>
            </a:r>
          </a:p>
          <a:p>
            <a:pPr marL="285750" indent="-285750">
              <a:buFont typeface="Arial"/>
              <a:buChar char="•"/>
            </a:pPr>
            <a:r>
              <a:rPr lang="ru-RU" sz="1400"/>
              <a:t>Нет возможности во время выполнения программы расширить размер массива</a:t>
            </a:r>
          </a:p>
          <a:p>
            <a:endParaRPr lang="ru-RU" sz="1400"/>
          </a:p>
          <a:p>
            <a:r>
              <a:rPr lang="ru-RU" sz="1400"/>
              <a:t>Плюсы </a:t>
            </a:r>
            <a:r>
              <a:rPr lang="ru-RU" sz="1400" b="1"/>
              <a:t>связного списка</a:t>
            </a:r>
            <a:r>
              <a:rPr lang="ru-RU" sz="1400"/>
              <a:t>(ещё одна  структура хранения данных)</a:t>
            </a:r>
          </a:p>
          <a:p>
            <a:pPr marL="285750" indent="-285750">
              <a:buFont typeface="Arial"/>
              <a:buChar char="•"/>
            </a:pPr>
            <a:r>
              <a:rPr lang="ru-RU" sz="1400"/>
              <a:t>простое добавление-удаление элемента в любое место списка(потому что не требуется создание нового массива - массив автоматически расширится </a:t>
            </a:r>
          </a:p>
          <a:p>
            <a:r>
              <a:rPr lang="ru-RU" sz="1400"/>
              <a:t>Минусы связного списка</a:t>
            </a:r>
          </a:p>
          <a:p>
            <a:r>
              <a:rPr lang="ru-RU" sz="1400"/>
              <a:t>Долгий поиск указанного 'элемента(потому что придётся перебрать все элементы связного списка пока не достигнем нужного )</a:t>
            </a:r>
          </a:p>
          <a:p>
            <a:r>
              <a:rPr lang="ru-RU" sz="1400"/>
              <a:t>РЕЗЮМЕ</a:t>
            </a:r>
          </a:p>
          <a:p>
            <a:r>
              <a:rPr lang="ru-RU" sz="1400"/>
              <a:t>Если у нас большой массив данных но мы не будем производить </a:t>
            </a:r>
            <a:r>
              <a:rPr lang="ru-RU" sz="1400" b="1"/>
              <a:t>вставку-удаление </a:t>
            </a:r>
            <a:r>
              <a:rPr lang="ru-RU" sz="1400"/>
              <a:t>элементов - то </a:t>
            </a:r>
            <a:r>
              <a:rPr lang="ru-RU" sz="1400" b="1"/>
              <a:t>коллекция</a:t>
            </a:r>
            <a:r>
              <a:rPr lang="ru-RU" sz="1400"/>
              <a:t> основанная на хранение в </a:t>
            </a:r>
            <a:r>
              <a:rPr lang="ru-RU" sz="1400" b="1"/>
              <a:t>массиве</a:t>
            </a:r>
            <a:r>
              <a:rPr lang="ru-RU" sz="1400"/>
              <a:t> - хорошее решение</a:t>
            </a:r>
          </a:p>
          <a:p>
            <a:r>
              <a:rPr lang="ru-RU" sz="1400"/>
              <a:t>Если нам заранее не известен размер данных(они могут в течение времени выполнения программы добавляться </a:t>
            </a:r>
            <a:r>
              <a:rPr lang="ru-RU" sz="1400" b="1"/>
              <a:t>в конец</a:t>
            </a:r>
            <a:r>
              <a:rPr lang="ru-RU" sz="1400"/>
              <a:t>, а потом просто перебираться, то коллекция основанная на </a:t>
            </a:r>
            <a:r>
              <a:rPr lang="ru-RU" sz="1400" b="1"/>
              <a:t>связном списке - </a:t>
            </a:r>
            <a:r>
              <a:rPr lang="ru-RU" sz="1400"/>
              <a:t>лучший выбор.</a:t>
            </a:r>
          </a:p>
          <a:p>
            <a:endParaRPr lang="ru-RU" sz="1800"/>
          </a:p>
          <a:p>
            <a:endParaRPr lang="ru-RU" sz="1800"/>
          </a:p>
          <a:p>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556547" y="-2796"/>
            <a:ext cx="8896681" cy="533535"/>
          </a:xfrm>
        </p:spPr>
        <p:txBody>
          <a:bodyPr/>
          <a:lstStyle/>
          <a:p>
            <a:pPr marL="182880" indent="0" algn="ctr">
              <a:buNone/>
            </a:pPr>
            <a:r>
              <a:rPr lang="ru-RU" sz="1800"/>
              <a:t>Выпуск 23 - Коллекции </a:t>
            </a:r>
            <a:endParaRPr lang="ru-RU"/>
          </a:p>
          <a:p>
            <a:pPr marL="182880" indent="0" algn="ctr">
              <a:buNone/>
            </a:pPr>
            <a:endParaRPr lang="ru-RU" sz="2000"/>
          </a:p>
        </p:txBody>
      </p:sp>
      <p:cxnSp>
        <p:nvCxnSpPr>
          <p:cNvPr id="4" name="Прямая со стрелкой 3">
            <a:extLst>
              <a:ext uri="{FF2B5EF4-FFF2-40B4-BE49-F238E27FC236}">
                <a16:creationId xmlns:a16="http://schemas.microsoft.com/office/drawing/2014/main" id="{13CF3333-D79B-41CD-9BF7-FE8C700D5FC6}"/>
              </a:ext>
            </a:extLst>
          </p:cNvPr>
          <p:cNvCxnSpPr/>
          <p:nvPr/>
        </p:nvCxnSpPr>
        <p:spPr>
          <a:xfrm>
            <a:off x="12611820" y="3065255"/>
            <a:ext cx="1058173" cy="230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286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34162" y="396467"/>
            <a:ext cx="8935508" cy="6283051"/>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800"/>
              <a:t>Поскольку в студенческой семье может больше одного ребёнка, будем использовать структуру для хранения множества однородных данных - </a:t>
            </a:r>
            <a:r>
              <a:rPr lang="ru-RU" sz="1800" err="1"/>
              <a:t>List</a:t>
            </a:r>
            <a:r>
              <a:rPr lang="ru-RU" sz="1800"/>
              <a:t> -(интерфейс) - реализация которого осуществлена в классе </a:t>
            </a:r>
            <a:r>
              <a:rPr lang="ru-RU" sz="1800" err="1"/>
              <a:t>ArrayList</a:t>
            </a:r>
            <a:r>
              <a:rPr lang="ru-RU" sz="1800"/>
              <a:t>   и </a:t>
            </a:r>
            <a:r>
              <a:rPr lang="ru-RU" sz="1800" err="1"/>
              <a:t>LinkedList</a:t>
            </a:r>
          </a:p>
          <a:p>
            <a:r>
              <a:rPr lang="ru-RU" sz="1800"/>
              <a:t>Мы создаём список (на основе </a:t>
            </a:r>
            <a:r>
              <a:rPr lang="ru-RU" sz="1800" err="1"/>
              <a:t>ArrayList</a:t>
            </a:r>
            <a:r>
              <a:rPr lang="ru-RU" sz="1800"/>
              <a:t>) который может хранить больше чем 1 ребёнок. </a:t>
            </a:r>
          </a:p>
          <a:p>
            <a:endParaRPr lang="ru-RU" sz="1800"/>
          </a:p>
          <a:p>
            <a:r>
              <a:rPr lang="ru-RU" sz="1800" err="1"/>
              <a:t>List</a:t>
            </a:r>
            <a:r>
              <a:rPr lang="ru-RU" sz="1800"/>
              <a:t>&lt;</a:t>
            </a:r>
            <a:r>
              <a:rPr lang="ru-RU" sz="1800" err="1"/>
              <a:t>Child</a:t>
            </a:r>
            <a:r>
              <a:rPr lang="ru-RU" sz="1800"/>
              <a:t>&gt; </a:t>
            </a:r>
            <a:r>
              <a:rPr lang="ru-RU" sz="1800" err="1"/>
              <a:t>children</a:t>
            </a:r>
            <a:r>
              <a:rPr lang="ru-RU" sz="1800"/>
              <a:t> </a:t>
            </a:r>
            <a:r>
              <a:rPr lang="ru-RU" sz="1800" err="1"/>
              <a:t>ArrayList</a:t>
            </a:r>
            <a:r>
              <a:rPr lang="ru-RU" sz="1800"/>
              <a:t>&lt;</a:t>
            </a:r>
            <a:r>
              <a:rPr lang="ru-RU" sz="1800" err="1"/>
              <a:t>Child</a:t>
            </a:r>
            <a:r>
              <a:rPr lang="ru-RU" sz="1800"/>
              <a:t>&gt;(3);// хранит 3 ребёнка</a:t>
            </a:r>
          </a:p>
          <a:p>
            <a:r>
              <a:rPr lang="ru-RU" sz="1800" err="1"/>
              <a:t>children.add</a:t>
            </a:r>
            <a:r>
              <a:rPr lang="ru-RU" sz="1800"/>
              <a:t>(</a:t>
            </a:r>
            <a:r>
              <a:rPr lang="ru-RU" sz="1800" err="1"/>
              <a:t>child</a:t>
            </a:r>
            <a:r>
              <a:rPr lang="ru-RU" sz="1800"/>
              <a:t>);// добавили ребёнка</a:t>
            </a:r>
          </a:p>
          <a:p>
            <a:r>
              <a:rPr lang="ru-RU" sz="1800"/>
              <a:t>Извлекать элементы списка, можно тремя способами</a:t>
            </a:r>
          </a:p>
          <a:p>
            <a:r>
              <a:rPr lang="ru-RU" sz="1800" i="1"/>
              <a:t>//1-й способ</a:t>
            </a:r>
            <a:br>
              <a:rPr lang="ru-RU" sz="1800" i="1"/>
            </a:br>
            <a:r>
              <a:rPr lang="ru-RU" sz="1800" i="1" err="1"/>
              <a:t>for</a:t>
            </a:r>
            <a:r>
              <a:rPr lang="ru-RU" sz="1800"/>
              <a:t>(</a:t>
            </a:r>
            <a:r>
              <a:rPr lang="ru-RU" sz="1800" err="1"/>
              <a:t>int</a:t>
            </a:r>
            <a:r>
              <a:rPr lang="ru-RU" sz="1800"/>
              <a:t> i =0; i &lt; </a:t>
            </a:r>
            <a:r>
              <a:rPr lang="ru-RU" sz="1800" err="1"/>
              <a:t>childList.size</a:t>
            </a:r>
            <a:r>
              <a:rPr lang="ru-RU" sz="1800"/>
              <a:t>(); i++){</a:t>
            </a:r>
            <a:br>
              <a:rPr lang="ru-RU" sz="1800"/>
            </a:br>
            <a:br>
              <a:rPr lang="ru-RU" sz="1800"/>
            </a:br>
            <a:r>
              <a:rPr lang="ru-RU" sz="1800"/>
              <a:t>    </a:t>
            </a:r>
            <a:r>
              <a:rPr lang="ru-RU" sz="1800" err="1"/>
              <a:t>CityRegisterCheckerResponse</a:t>
            </a:r>
            <a:r>
              <a:rPr lang="ru-RU" sz="1800"/>
              <a:t> </a:t>
            </a:r>
            <a:r>
              <a:rPr lang="ru-RU" sz="1800" err="1"/>
              <a:t>cans</a:t>
            </a:r>
            <a:r>
              <a:rPr lang="ru-RU" sz="1800"/>
              <a:t> = </a:t>
            </a:r>
            <a:r>
              <a:rPr lang="ru-RU" sz="1800" err="1"/>
              <a:t>personChecker.checkPerson</a:t>
            </a:r>
            <a:r>
              <a:rPr lang="ru-RU" sz="1800"/>
              <a:t>(</a:t>
            </a:r>
            <a:r>
              <a:rPr lang="ru-RU" sz="1800" err="1"/>
              <a:t>childList.get</a:t>
            </a:r>
            <a:r>
              <a:rPr lang="ru-RU" sz="1800"/>
              <a:t>(i));</a:t>
            </a:r>
            <a:br>
              <a:rPr lang="ru-RU" sz="1800"/>
            </a:br>
            <a:r>
              <a:rPr lang="ru-RU" sz="1800"/>
              <a:t>}</a:t>
            </a:r>
            <a:br>
              <a:rPr lang="ru-RU" sz="1800"/>
            </a:br>
            <a:r>
              <a:rPr lang="ru-RU" sz="1800"/>
              <a:t>//2-способ</a:t>
            </a:r>
            <a:br>
              <a:rPr lang="ru-RU" sz="1800"/>
            </a:br>
            <a:r>
              <a:rPr lang="ru-RU" sz="1800" err="1"/>
              <a:t>for</a:t>
            </a:r>
            <a:r>
              <a:rPr lang="ru-RU" sz="1800"/>
              <a:t>(</a:t>
            </a:r>
            <a:r>
              <a:rPr lang="ru-RU" sz="1800" err="1"/>
              <a:t>Iterator</a:t>
            </a:r>
            <a:r>
              <a:rPr lang="ru-RU" sz="1800"/>
              <a:t>&lt;</a:t>
            </a:r>
            <a:r>
              <a:rPr lang="ru-RU" sz="1800" err="1"/>
              <a:t>Child</a:t>
            </a:r>
            <a:r>
              <a:rPr lang="ru-RU" sz="1800"/>
              <a:t>&gt; </a:t>
            </a:r>
            <a:r>
              <a:rPr lang="ru-RU" sz="1800" err="1"/>
              <a:t>it</a:t>
            </a:r>
            <a:r>
              <a:rPr lang="ru-RU" sz="1800"/>
              <a:t> = </a:t>
            </a:r>
            <a:r>
              <a:rPr lang="ru-RU" sz="1800" err="1"/>
              <a:t>childList.iterator</a:t>
            </a:r>
            <a:r>
              <a:rPr lang="ru-RU" sz="1800"/>
              <a:t>(); </a:t>
            </a:r>
            <a:r>
              <a:rPr lang="ru-RU" sz="1800" err="1"/>
              <a:t>it.hasNext</a:t>
            </a:r>
            <a:r>
              <a:rPr lang="ru-RU" sz="1800"/>
              <a:t>();){</a:t>
            </a:r>
            <a:br>
              <a:rPr lang="ru-RU" sz="1800"/>
            </a:br>
            <a:r>
              <a:rPr lang="ru-RU" sz="1800"/>
              <a:t>    </a:t>
            </a:r>
            <a:r>
              <a:rPr lang="ru-RU" sz="1800" err="1"/>
              <a:t>Child</a:t>
            </a:r>
            <a:r>
              <a:rPr lang="ru-RU" sz="1800"/>
              <a:t> </a:t>
            </a:r>
            <a:r>
              <a:rPr lang="ru-RU" sz="1800" err="1"/>
              <a:t>child</a:t>
            </a:r>
            <a:r>
              <a:rPr lang="ru-RU" sz="1800"/>
              <a:t> = </a:t>
            </a:r>
            <a:r>
              <a:rPr lang="ru-RU" sz="1800" err="1"/>
              <a:t>it.next</a:t>
            </a:r>
            <a:r>
              <a:rPr lang="ru-RU" sz="1800"/>
              <a:t>();</a:t>
            </a:r>
            <a:br>
              <a:rPr lang="ru-RU" sz="1800"/>
            </a:br>
            <a:r>
              <a:rPr lang="ru-RU" sz="1800"/>
              <a:t>    </a:t>
            </a:r>
            <a:r>
              <a:rPr lang="ru-RU" sz="1800" err="1"/>
              <a:t>CityRegisterCheckerResponse</a:t>
            </a:r>
            <a:r>
              <a:rPr lang="ru-RU" sz="1800"/>
              <a:t> </a:t>
            </a:r>
            <a:r>
              <a:rPr lang="ru-RU" sz="1800" err="1"/>
              <a:t>cans</a:t>
            </a:r>
            <a:r>
              <a:rPr lang="ru-RU" sz="1800"/>
              <a:t> = </a:t>
            </a:r>
            <a:r>
              <a:rPr lang="ru-RU" sz="1800" err="1"/>
              <a:t>personChecker.checkPerson</a:t>
            </a:r>
            <a:r>
              <a:rPr lang="ru-RU" sz="1800"/>
              <a:t>(</a:t>
            </a:r>
            <a:r>
              <a:rPr lang="ru-RU" sz="1800" err="1"/>
              <a:t>child</a:t>
            </a:r>
            <a:r>
              <a:rPr lang="ru-RU" sz="1800"/>
              <a:t>);</a:t>
            </a:r>
            <a:br>
              <a:rPr lang="ru-RU" sz="1800"/>
            </a:br>
            <a:r>
              <a:rPr lang="ru-RU" sz="1800"/>
              <a:t>}</a:t>
            </a:r>
            <a:br>
              <a:rPr lang="ru-RU" sz="1800"/>
            </a:br>
            <a:r>
              <a:rPr lang="ru-RU" sz="1800"/>
              <a:t>//3-й способ</a:t>
            </a:r>
            <a:br>
              <a:rPr lang="ru-RU" sz="1800"/>
            </a:br>
            <a:r>
              <a:rPr lang="ru-RU" sz="1800" err="1"/>
              <a:t>for</a:t>
            </a:r>
            <a:r>
              <a:rPr lang="ru-RU" sz="1800"/>
              <a:t>(</a:t>
            </a:r>
            <a:r>
              <a:rPr lang="ru-RU" sz="1800" err="1"/>
              <a:t>Child</a:t>
            </a:r>
            <a:r>
              <a:rPr lang="ru-RU" sz="1800"/>
              <a:t> </a:t>
            </a:r>
            <a:r>
              <a:rPr lang="ru-RU" sz="1800" err="1"/>
              <a:t>child</a:t>
            </a:r>
            <a:r>
              <a:rPr lang="ru-RU" sz="1800"/>
              <a:t>: </a:t>
            </a:r>
            <a:r>
              <a:rPr lang="ru-RU" sz="1800" err="1"/>
              <a:t>childList</a:t>
            </a:r>
            <a:r>
              <a:rPr lang="ru-RU" sz="1800"/>
              <a:t>){</a:t>
            </a:r>
            <a:br>
              <a:rPr lang="ru-RU" sz="1800"/>
            </a:br>
            <a:r>
              <a:rPr lang="ru-RU" sz="1800"/>
              <a:t>    </a:t>
            </a:r>
            <a:r>
              <a:rPr lang="ru-RU" sz="1800" err="1"/>
              <a:t>CityRegisterCheckerResponse</a:t>
            </a:r>
            <a:r>
              <a:rPr lang="ru-RU" sz="1800"/>
              <a:t> </a:t>
            </a:r>
            <a:r>
              <a:rPr lang="ru-RU" sz="1800" err="1"/>
              <a:t>cans</a:t>
            </a:r>
            <a:r>
              <a:rPr lang="ru-RU" sz="1800"/>
              <a:t> = </a:t>
            </a:r>
            <a:r>
              <a:rPr lang="ru-RU" sz="1800" err="1"/>
              <a:t>personChecker.checkPerson</a:t>
            </a:r>
            <a:r>
              <a:rPr lang="ru-RU" sz="1800"/>
              <a:t>(</a:t>
            </a:r>
            <a:r>
              <a:rPr lang="ru-RU" sz="1800" err="1"/>
              <a:t>child</a:t>
            </a:r>
            <a:r>
              <a:rPr lang="ru-RU" sz="1800"/>
              <a:t>);</a:t>
            </a:r>
            <a:br>
              <a:rPr lang="ru-RU" sz="1800"/>
            </a:br>
            <a:r>
              <a:rPr lang="ru-RU" sz="1800"/>
              <a:t>}</a:t>
            </a:r>
          </a:p>
          <a:p>
            <a:endParaRPr lang="ru-RU" sz="1800"/>
          </a:p>
          <a:p>
            <a:endParaRPr lang="ru-RU" sz="1800"/>
          </a:p>
          <a:p>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556547" y="-2796"/>
            <a:ext cx="8896681" cy="533535"/>
          </a:xfrm>
        </p:spPr>
        <p:txBody>
          <a:bodyPr/>
          <a:lstStyle/>
          <a:p>
            <a:pPr marL="182880" indent="0" algn="ctr">
              <a:buNone/>
            </a:pPr>
            <a:r>
              <a:rPr lang="ru-RU" sz="1800"/>
              <a:t>Выпуск 24 - работаем с коллекцией </a:t>
            </a:r>
            <a:r>
              <a:rPr lang="ru-RU" sz="1800" err="1"/>
              <a:t>ArrayList</a:t>
            </a:r>
            <a:r>
              <a:rPr lang="ru-RU" sz="1800"/>
              <a:t>.  </a:t>
            </a:r>
            <a:endParaRPr lang="ru-RU"/>
          </a:p>
          <a:p>
            <a:pPr marL="182880" indent="0" algn="ctr">
              <a:buNone/>
            </a:pPr>
            <a:endParaRPr lang="ru-RU" sz="2000"/>
          </a:p>
        </p:txBody>
      </p:sp>
      <p:cxnSp>
        <p:nvCxnSpPr>
          <p:cNvPr id="4" name="Прямая со стрелкой 3">
            <a:extLst>
              <a:ext uri="{FF2B5EF4-FFF2-40B4-BE49-F238E27FC236}">
                <a16:creationId xmlns:a16="http://schemas.microsoft.com/office/drawing/2014/main" id="{13CF3333-D79B-41CD-9BF7-FE8C700D5FC6}"/>
              </a:ext>
            </a:extLst>
          </p:cNvPr>
          <p:cNvCxnSpPr/>
          <p:nvPr/>
        </p:nvCxnSpPr>
        <p:spPr>
          <a:xfrm>
            <a:off x="12611820" y="3065255"/>
            <a:ext cx="1058173" cy="230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858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593157" y="601489"/>
            <a:ext cx="8935508" cy="1862368"/>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800" dirty="0"/>
              <a:t>Создаем класс </a:t>
            </a:r>
            <a:r>
              <a:rPr lang="ru-RU" sz="1800" dirty="0" err="1"/>
              <a:t>AnswerCityRegisterItem</a:t>
            </a:r>
            <a:r>
              <a:rPr lang="ru-RU" sz="1800" dirty="0"/>
              <a:t> – в нём будет храниться информация-ответ(статус ответа, </a:t>
            </a:r>
            <a:r>
              <a:rPr lang="ru-RU" sz="1800" dirty="0" err="1"/>
              <a:t>персона,ошибка</a:t>
            </a:r>
            <a:r>
              <a:rPr lang="ru-RU" sz="1800" dirty="0"/>
              <a:t> транспорта)</a:t>
            </a:r>
          </a:p>
          <a:p>
            <a:r>
              <a:rPr lang="ru-RU" sz="1800" dirty="0"/>
              <a:t>по одной персоне, которая  будет добавлена список всех персон из студенческой заявки   который хранится в классе ответе (</a:t>
            </a:r>
            <a:r>
              <a:rPr lang="ru-RU" sz="1800" dirty="0" err="1"/>
              <a:t>AnswerCityRegister</a:t>
            </a:r>
            <a:r>
              <a:rPr lang="ru-RU" sz="1800" dirty="0"/>
              <a:t>).</a:t>
            </a:r>
          </a:p>
          <a:p>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443785" y="-2796"/>
            <a:ext cx="8896681" cy="533535"/>
          </a:xfrm>
        </p:spPr>
        <p:txBody>
          <a:bodyPr/>
          <a:lstStyle/>
          <a:p>
            <a:pPr marL="182880" indent="0" algn="ctr">
              <a:buNone/>
            </a:pPr>
            <a:r>
              <a:rPr lang="ru-RU" sz="1800"/>
              <a:t>Выпуск 26 - создание класса ответа по персоне, перечисление, вложенный статический  класс.(в процессе)  </a:t>
            </a:r>
            <a:endParaRPr lang="ru-RU"/>
          </a:p>
          <a:p>
            <a:pPr marL="182880" indent="0" algn="ctr">
              <a:buNone/>
            </a:pPr>
            <a:endParaRPr lang="ru-RU" sz="2000"/>
          </a:p>
        </p:txBody>
      </p:sp>
      <p:cxnSp>
        <p:nvCxnSpPr>
          <p:cNvPr id="4" name="Прямая со стрелкой 3">
            <a:extLst>
              <a:ext uri="{FF2B5EF4-FFF2-40B4-BE49-F238E27FC236}">
                <a16:creationId xmlns:a16="http://schemas.microsoft.com/office/drawing/2014/main" id="{13CF3333-D79B-41CD-9BF7-FE8C700D5FC6}"/>
              </a:ext>
            </a:extLst>
          </p:cNvPr>
          <p:cNvCxnSpPr/>
          <p:nvPr/>
        </p:nvCxnSpPr>
        <p:spPr>
          <a:xfrm>
            <a:off x="12611820" y="3065255"/>
            <a:ext cx="1058173" cy="230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9766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Блок-схема: процесс 10">
            <a:extLst>
              <a:ext uri="{FF2B5EF4-FFF2-40B4-BE49-F238E27FC236}">
                <a16:creationId xmlns:a16="http://schemas.microsoft.com/office/drawing/2014/main" id="{22E089B5-2594-4878-9041-EB9707BDD63A}"/>
              </a:ext>
            </a:extLst>
          </p:cNvPr>
          <p:cNvSpPr/>
          <p:nvPr/>
        </p:nvSpPr>
        <p:spPr>
          <a:xfrm>
            <a:off x="1593157" y="601490"/>
            <a:ext cx="8935508" cy="813671"/>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800" dirty="0"/>
              <a:t>Создаем класс исключения(</a:t>
            </a:r>
            <a:r>
              <a:rPr lang="ru-RU" sz="1800" dirty="0" err="1"/>
              <a:t>TransportException</a:t>
            </a:r>
            <a:r>
              <a:rPr lang="ru-RU" sz="1800" dirty="0"/>
              <a:t>) генерируемого на случай их потери во время передачи  или получения от сервера реестра.</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443785" y="-2796"/>
            <a:ext cx="8896681" cy="533535"/>
          </a:xfrm>
        </p:spPr>
        <p:txBody>
          <a:bodyPr/>
          <a:lstStyle/>
          <a:p>
            <a:pPr marL="182880" indent="0" algn="ctr">
              <a:buNone/>
            </a:pPr>
            <a:r>
              <a:rPr lang="ru-RU" sz="1800" dirty="0"/>
              <a:t>Выпуск 27 – создание класса ошибки передачи данных.(в процессе)  </a:t>
            </a:r>
            <a:endParaRPr lang="ru-RU" dirty="0"/>
          </a:p>
          <a:p>
            <a:pPr marL="182880" indent="0" algn="ctr">
              <a:buNone/>
            </a:pPr>
            <a:endParaRPr lang="ru-RU" sz="2000"/>
          </a:p>
        </p:txBody>
      </p:sp>
    </p:spTree>
    <p:extLst>
      <p:ext uri="{BB962C8B-B14F-4D97-AF65-F5344CB8AC3E}">
        <p14:creationId xmlns:p14="http://schemas.microsoft.com/office/powerpoint/2010/main" val="3421994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443785" y="-2796"/>
            <a:ext cx="8896681" cy="533535"/>
          </a:xfrm>
        </p:spPr>
        <p:txBody>
          <a:bodyPr/>
          <a:lstStyle/>
          <a:p>
            <a:pPr marL="182880" indent="0" algn="ctr">
              <a:buNone/>
            </a:pPr>
            <a:r>
              <a:rPr lang="ru-RU" sz="1800" dirty="0"/>
              <a:t>Выпуск 28 –  краткое </a:t>
            </a:r>
            <a:r>
              <a:rPr lang="ru-RU" sz="1800" err="1"/>
              <a:t>овервью</a:t>
            </a:r>
            <a:r>
              <a:rPr lang="ru-RU" sz="1800" dirty="0"/>
              <a:t> в стиле " . Авраам родил </a:t>
            </a:r>
            <a:r>
              <a:rPr lang="ru-RU" sz="1800"/>
              <a:t>Исака.." )). </a:t>
            </a:r>
            <a:endParaRPr lang="ru-RU"/>
          </a:p>
          <a:p>
            <a:pPr marL="182880" indent="0" algn="ctr">
              <a:buNone/>
            </a:pPr>
            <a:endParaRPr lang="ru-RU" sz="2000"/>
          </a:p>
        </p:txBody>
      </p:sp>
      <p:pic>
        <p:nvPicPr>
          <p:cNvPr id="4" name="Рисунок 4" descr="Изображение выглядит как карта, текст&#10;&#10;Описание создано с очень высокой степенью достоверности">
            <a:extLst>
              <a:ext uri="{FF2B5EF4-FFF2-40B4-BE49-F238E27FC236}">
                <a16:creationId xmlns:a16="http://schemas.microsoft.com/office/drawing/2014/main" id="{3DB83322-9A23-4505-8234-0AACA4D3801C}"/>
              </a:ext>
            </a:extLst>
          </p:cNvPr>
          <p:cNvPicPr>
            <a:picLocks noChangeAspect="1"/>
          </p:cNvPicPr>
          <p:nvPr/>
        </p:nvPicPr>
        <p:blipFill>
          <a:blip r:embed="rId2"/>
          <a:stretch>
            <a:fillRect/>
          </a:stretch>
        </p:blipFill>
        <p:spPr>
          <a:xfrm>
            <a:off x="579582" y="374621"/>
            <a:ext cx="10467109" cy="6397394"/>
          </a:xfrm>
          <a:prstGeom prst="rect">
            <a:avLst/>
          </a:prstGeom>
        </p:spPr>
      </p:pic>
      <p:sp>
        <p:nvSpPr>
          <p:cNvPr id="2" name="TextBox 1">
            <a:extLst>
              <a:ext uri="{FF2B5EF4-FFF2-40B4-BE49-F238E27FC236}">
                <a16:creationId xmlns:a16="http://schemas.microsoft.com/office/drawing/2014/main" id="{00FF7C40-F8A3-44E9-AF23-4A4EA6DD411C}"/>
              </a:ext>
            </a:extLst>
          </p:cNvPr>
          <p:cNvSpPr txBox="1"/>
          <p:nvPr/>
        </p:nvSpPr>
        <p:spPr>
          <a:xfrm>
            <a:off x="1050636" y="2957945"/>
            <a:ext cx="4341091"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 </a:t>
            </a:r>
            <a:r>
              <a:rPr lang="en-US" sz="1400" b="1" dirty="0" err="1"/>
              <a:t>soList</a:t>
            </a:r>
            <a:r>
              <a:rPr lang="en-US" sz="1400" b="1" dirty="0"/>
              <a:t> = </a:t>
            </a:r>
            <a:r>
              <a:rPr lang="en-US" sz="1400" b="1" dirty="0" err="1"/>
              <a:t>readStudentOrders</a:t>
            </a:r>
            <a:r>
              <a:rPr lang="en-US" sz="1400" b="1" dirty="0"/>
              <a:t>()</a:t>
            </a:r>
            <a:r>
              <a:rPr lang="en-US" sz="1400" b="1" dirty="0">
                <a:solidFill>
                  <a:srgbClr val="CC7832"/>
                </a:solidFill>
              </a:rPr>
              <a:t>;</a:t>
            </a:r>
            <a:endParaRPr lang="en-US" sz="1400" dirty="0"/>
          </a:p>
        </p:txBody>
      </p:sp>
    </p:spTree>
    <p:extLst>
      <p:ext uri="{BB962C8B-B14F-4D97-AF65-F5344CB8AC3E}">
        <p14:creationId xmlns:p14="http://schemas.microsoft.com/office/powerpoint/2010/main" val="1184462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1593DD58-B563-4D1E-A861-14976A963217}"/>
              </a:ext>
            </a:extLst>
          </p:cNvPr>
          <p:cNvSpPr/>
          <p:nvPr/>
        </p:nvSpPr>
        <p:spPr>
          <a:xfrm>
            <a:off x="1615296" y="463744"/>
            <a:ext cx="1683028"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SaveStudentOrder</a:t>
            </a:r>
            <a:endParaRPr lang="ru-RU" sz="1800"/>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8" name="Прямоугольник: скругленные углы 7">
            <a:extLst>
              <a:ext uri="{FF2B5EF4-FFF2-40B4-BE49-F238E27FC236}">
                <a16:creationId xmlns:a16="http://schemas.microsoft.com/office/drawing/2014/main" id="{769A6DB4-935C-4FC0-A941-39E1B4A015EF}"/>
              </a:ext>
            </a:extLst>
          </p:cNvPr>
          <p:cNvSpPr/>
          <p:nvPr/>
        </p:nvSpPr>
        <p:spPr>
          <a:xfrm>
            <a:off x="1615295" y="1358843"/>
            <a:ext cx="1830034" cy="34736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CityRegiserValidator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9" name="Прямоугольник: скругленные углы 8">
            <a:extLst>
              <a:ext uri="{FF2B5EF4-FFF2-40B4-BE49-F238E27FC236}">
                <a16:creationId xmlns:a16="http://schemas.microsoft.com/office/drawing/2014/main" id="{61C5D557-E70A-4D27-84D4-4724EBDB7F7F}"/>
              </a:ext>
            </a:extLst>
          </p:cNvPr>
          <p:cNvSpPr/>
          <p:nvPr/>
        </p:nvSpPr>
        <p:spPr>
          <a:xfrm>
            <a:off x="9186941" y="870318"/>
            <a:ext cx="675322"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Adult</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10" name="Прямоугольник: скругленные углы 9">
            <a:extLst>
              <a:ext uri="{FF2B5EF4-FFF2-40B4-BE49-F238E27FC236}">
                <a16:creationId xmlns:a16="http://schemas.microsoft.com/office/drawing/2014/main" id="{E84D42BF-CC22-42FD-914C-EBCF748D11FF}"/>
              </a:ext>
            </a:extLst>
          </p:cNvPr>
          <p:cNvSpPr/>
          <p:nvPr/>
        </p:nvSpPr>
        <p:spPr>
          <a:xfrm>
            <a:off x="9186935" y="319813"/>
            <a:ext cx="1459094" cy="33123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abstract</a:t>
            </a:r>
            <a:r>
              <a:rPr lang="ru-RU" sz="1400"/>
              <a:t> </a:t>
            </a:r>
            <a:r>
              <a:rPr lang="ru-RU" sz="1400" err="1"/>
              <a:t>Person</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17" name="Прямоугольник: скругленные углы 16">
            <a:extLst>
              <a:ext uri="{FF2B5EF4-FFF2-40B4-BE49-F238E27FC236}">
                <a16:creationId xmlns:a16="http://schemas.microsoft.com/office/drawing/2014/main" id="{0AF7F579-0011-48DA-89B8-CFD96DD0E5D9}"/>
              </a:ext>
            </a:extLst>
          </p:cNvPr>
          <p:cNvSpPr/>
          <p:nvPr/>
        </p:nvSpPr>
        <p:spPr>
          <a:xfrm>
            <a:off x="1640737" y="2961961"/>
            <a:ext cx="1785664"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AnswerCityRegister</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1" name="Прямоугольник: скругленные углы 20">
            <a:extLst>
              <a:ext uri="{FF2B5EF4-FFF2-40B4-BE49-F238E27FC236}">
                <a16:creationId xmlns:a16="http://schemas.microsoft.com/office/drawing/2014/main" id="{D626C788-A978-4F5C-83B1-0E06FE70B4D7}"/>
              </a:ext>
            </a:extLst>
          </p:cNvPr>
          <p:cNvSpPr/>
          <p:nvPr/>
        </p:nvSpPr>
        <p:spPr>
          <a:xfrm>
            <a:off x="9970709" y="870318"/>
            <a:ext cx="675322"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Child</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2" name="Прямоугольник: скругленные углы 21">
            <a:extLst>
              <a:ext uri="{FF2B5EF4-FFF2-40B4-BE49-F238E27FC236}">
                <a16:creationId xmlns:a16="http://schemas.microsoft.com/office/drawing/2014/main" id="{5E723CD7-3DAF-4859-94DA-2B4FC756E8CB}"/>
              </a:ext>
            </a:extLst>
          </p:cNvPr>
          <p:cNvSpPr/>
          <p:nvPr/>
        </p:nvSpPr>
        <p:spPr>
          <a:xfrm>
            <a:off x="9192140" y="1237354"/>
            <a:ext cx="880595"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Address</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7" name="Прямоугольник: скругленные углы 26">
            <a:extLst>
              <a:ext uri="{FF2B5EF4-FFF2-40B4-BE49-F238E27FC236}">
                <a16:creationId xmlns:a16="http://schemas.microsoft.com/office/drawing/2014/main" id="{E7FD0295-E5E7-4C9B-A15F-240DB534311C}"/>
              </a:ext>
            </a:extLst>
          </p:cNvPr>
          <p:cNvSpPr/>
          <p:nvPr/>
        </p:nvSpPr>
        <p:spPr>
          <a:xfrm>
            <a:off x="1645399" y="3679343"/>
            <a:ext cx="1311440" cy="32304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StudentOrder</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9" name="TextBox 28">
            <a:extLst>
              <a:ext uri="{FF2B5EF4-FFF2-40B4-BE49-F238E27FC236}">
                <a16:creationId xmlns:a16="http://schemas.microsoft.com/office/drawing/2014/main" id="{018CC08B-28C7-40CF-90D4-DB44DC6FADA8}"/>
              </a:ext>
            </a:extLst>
          </p:cNvPr>
          <p:cNvSpPr txBox="1"/>
          <p:nvPr/>
        </p:nvSpPr>
        <p:spPr>
          <a:xfrm>
            <a:off x="1561323" y="-4665"/>
            <a:ext cx="906002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400" b="1"/>
              <a:t>Классы - участники</a:t>
            </a:r>
            <a:r>
              <a:rPr lang="ru-RU" sz="1200"/>
              <a:t>(этот слайд постоянно в процессе добавления-удаления классов по мере роста программы)</a:t>
            </a:r>
          </a:p>
        </p:txBody>
      </p:sp>
      <p:sp>
        <p:nvSpPr>
          <p:cNvPr id="16" name="Прямоугольник: скругленные углы 15">
            <a:extLst>
              <a:ext uri="{FF2B5EF4-FFF2-40B4-BE49-F238E27FC236}">
                <a16:creationId xmlns:a16="http://schemas.microsoft.com/office/drawing/2014/main" id="{CFA18BE6-2D17-4ABE-9866-1EAA1A86F3EE}"/>
              </a:ext>
            </a:extLst>
          </p:cNvPr>
          <p:cNvSpPr/>
          <p:nvPr/>
        </p:nvSpPr>
        <p:spPr>
          <a:xfrm>
            <a:off x="1615296" y="905581"/>
            <a:ext cx="2000268"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StudentOrderValidator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3" name="Прямоугольник: скругленные углы 22">
            <a:extLst>
              <a:ext uri="{FF2B5EF4-FFF2-40B4-BE49-F238E27FC236}">
                <a16:creationId xmlns:a16="http://schemas.microsoft.com/office/drawing/2014/main" id="{84011CD8-81B7-46DF-8281-DA2DFAE5CE84}"/>
              </a:ext>
            </a:extLst>
          </p:cNvPr>
          <p:cNvSpPr/>
          <p:nvPr/>
        </p:nvSpPr>
        <p:spPr>
          <a:xfrm>
            <a:off x="1613510" y="2490531"/>
            <a:ext cx="1929654" cy="36875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CityRegisterResponse</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30" name="Прямоугольник: скругленные углы 29">
            <a:extLst>
              <a:ext uri="{FF2B5EF4-FFF2-40B4-BE49-F238E27FC236}">
                <a16:creationId xmlns:a16="http://schemas.microsoft.com/office/drawing/2014/main" id="{6A6A91B4-2109-4A90-99D8-6404547EE201}"/>
              </a:ext>
            </a:extLst>
          </p:cNvPr>
          <p:cNvSpPr/>
          <p:nvPr/>
        </p:nvSpPr>
        <p:spPr>
          <a:xfrm>
            <a:off x="1615296" y="1796343"/>
            <a:ext cx="2156517" cy="25931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RealCityRegisterChecker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31" name="Прямоугольник: скругленные углы 30">
            <a:extLst>
              <a:ext uri="{FF2B5EF4-FFF2-40B4-BE49-F238E27FC236}">
                <a16:creationId xmlns:a16="http://schemas.microsoft.com/office/drawing/2014/main" id="{29999CF6-3AB9-486F-AFC3-81FD2DEED56A}"/>
              </a:ext>
            </a:extLst>
          </p:cNvPr>
          <p:cNvSpPr/>
          <p:nvPr/>
        </p:nvSpPr>
        <p:spPr>
          <a:xfrm>
            <a:off x="1609287" y="2121066"/>
            <a:ext cx="2211162" cy="25931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FakeCityRegisterChecker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32" name="Прямоугольник: скругленные углы 31">
            <a:extLst>
              <a:ext uri="{FF2B5EF4-FFF2-40B4-BE49-F238E27FC236}">
                <a16:creationId xmlns:a16="http://schemas.microsoft.com/office/drawing/2014/main" id="{D53E3FB9-F20A-4DB5-A7A9-474F18FBE543}"/>
              </a:ext>
            </a:extLst>
          </p:cNvPr>
          <p:cNvSpPr/>
          <p:nvPr/>
        </p:nvSpPr>
        <p:spPr>
          <a:xfrm>
            <a:off x="1611031" y="3364920"/>
            <a:ext cx="2211162" cy="25931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ICityRegisterChecker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34" name="Прямоугольник: скругленные углы 33">
            <a:extLst>
              <a:ext uri="{FF2B5EF4-FFF2-40B4-BE49-F238E27FC236}">
                <a16:creationId xmlns:a16="http://schemas.microsoft.com/office/drawing/2014/main" id="{F4610507-BDF8-46EF-BBC5-4B2D35991960}"/>
              </a:ext>
            </a:extLst>
          </p:cNvPr>
          <p:cNvSpPr/>
          <p:nvPr/>
        </p:nvSpPr>
        <p:spPr>
          <a:xfrm>
            <a:off x="1645398" y="4117087"/>
            <a:ext cx="2174768" cy="32304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AnswerCityRegisterItem</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18" name="Прямоугольник: скругленные углы 17">
            <a:extLst>
              <a:ext uri="{FF2B5EF4-FFF2-40B4-BE49-F238E27FC236}">
                <a16:creationId xmlns:a16="http://schemas.microsoft.com/office/drawing/2014/main" id="{E16D8BBE-BC15-4873-ADEA-86A53B349521}"/>
              </a:ext>
            </a:extLst>
          </p:cNvPr>
          <p:cNvSpPr/>
          <p:nvPr/>
        </p:nvSpPr>
        <p:spPr>
          <a:xfrm>
            <a:off x="4349414" y="399083"/>
            <a:ext cx="2014771" cy="36875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CityRegisterException</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19" name="Прямоугольник: скругленные углы 18">
            <a:extLst>
              <a:ext uri="{FF2B5EF4-FFF2-40B4-BE49-F238E27FC236}">
                <a16:creationId xmlns:a16="http://schemas.microsoft.com/office/drawing/2014/main" id="{2FD3387C-899F-49AE-8BC9-DA32778D5A3D}"/>
              </a:ext>
            </a:extLst>
          </p:cNvPr>
          <p:cNvSpPr/>
          <p:nvPr/>
        </p:nvSpPr>
        <p:spPr>
          <a:xfrm>
            <a:off x="4349413" y="921944"/>
            <a:ext cx="2014771" cy="36875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TransportException</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Tree>
    <p:extLst>
      <p:ext uri="{BB962C8B-B14F-4D97-AF65-F5344CB8AC3E}">
        <p14:creationId xmlns:p14="http://schemas.microsoft.com/office/powerpoint/2010/main" val="1745499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Прямоугольник: скругленные углы 23">
            <a:extLst>
              <a:ext uri="{FF2B5EF4-FFF2-40B4-BE49-F238E27FC236}">
                <a16:creationId xmlns:a16="http://schemas.microsoft.com/office/drawing/2014/main" id="{3DF49CA5-2AD0-45DD-A820-C773EA92C65E}"/>
              </a:ext>
            </a:extLst>
          </p:cNvPr>
          <p:cNvSpPr/>
          <p:nvPr/>
        </p:nvSpPr>
        <p:spPr>
          <a:xfrm>
            <a:off x="1738014" y="1746105"/>
            <a:ext cx="1785664"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AnswerChild</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5" name="Прямоугольник: скругленные углы 24">
            <a:extLst>
              <a:ext uri="{FF2B5EF4-FFF2-40B4-BE49-F238E27FC236}">
                <a16:creationId xmlns:a16="http://schemas.microsoft.com/office/drawing/2014/main" id="{FFF7A815-D1B4-44B8-9BDC-796946A3B96E}"/>
              </a:ext>
            </a:extLst>
          </p:cNvPr>
          <p:cNvSpPr/>
          <p:nvPr/>
        </p:nvSpPr>
        <p:spPr>
          <a:xfrm>
            <a:off x="1738014" y="2583572"/>
            <a:ext cx="1785664"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AnswerWedding</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6" name="Прямоугольник: скругленные углы 25">
            <a:extLst>
              <a:ext uri="{FF2B5EF4-FFF2-40B4-BE49-F238E27FC236}">
                <a16:creationId xmlns:a16="http://schemas.microsoft.com/office/drawing/2014/main" id="{94E2BBB2-F299-4F96-BA09-3F28D1644A96}"/>
              </a:ext>
            </a:extLst>
          </p:cNvPr>
          <p:cNvSpPr/>
          <p:nvPr/>
        </p:nvSpPr>
        <p:spPr>
          <a:xfrm>
            <a:off x="1738014" y="2116278"/>
            <a:ext cx="1785664"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AnswerStudent</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8" name="Прямоугольник: скругленные углы 27">
            <a:extLst>
              <a:ext uri="{FF2B5EF4-FFF2-40B4-BE49-F238E27FC236}">
                <a16:creationId xmlns:a16="http://schemas.microsoft.com/office/drawing/2014/main" id="{59381AA3-DDB4-4667-A1E7-98EDAC433AB0}"/>
              </a:ext>
            </a:extLst>
          </p:cNvPr>
          <p:cNvSpPr/>
          <p:nvPr/>
        </p:nvSpPr>
        <p:spPr>
          <a:xfrm>
            <a:off x="1738014" y="2882504"/>
            <a:ext cx="1785664" cy="26318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MailSender</a:t>
            </a:r>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9" name="TextBox 28">
            <a:extLst>
              <a:ext uri="{FF2B5EF4-FFF2-40B4-BE49-F238E27FC236}">
                <a16:creationId xmlns:a16="http://schemas.microsoft.com/office/drawing/2014/main" id="{018CC08B-28C7-40CF-90D4-DB44DC6FADA8}"/>
              </a:ext>
            </a:extLst>
          </p:cNvPr>
          <p:cNvSpPr txBox="1"/>
          <p:nvPr/>
        </p:nvSpPr>
        <p:spPr>
          <a:xfrm>
            <a:off x="1780195" y="-4665"/>
            <a:ext cx="906002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800"/>
              <a:t> </a:t>
            </a:r>
            <a:r>
              <a:rPr lang="ru-RU" sz="1400" b="1"/>
              <a:t>Классы - участники</a:t>
            </a:r>
            <a:r>
              <a:rPr lang="ru-RU" sz="1200"/>
              <a:t>(которые в программе пока  не </a:t>
            </a:r>
            <a:r>
              <a:rPr lang="ru-RU" sz="1200" err="1"/>
              <a:t>раасматриваются</a:t>
            </a:r>
            <a:r>
              <a:rPr lang="ru-RU" sz="1200"/>
              <a:t>)</a:t>
            </a:r>
          </a:p>
        </p:txBody>
      </p:sp>
      <p:sp>
        <p:nvSpPr>
          <p:cNvPr id="15" name="Прямоугольник: скругленные углы 14">
            <a:extLst>
              <a:ext uri="{FF2B5EF4-FFF2-40B4-BE49-F238E27FC236}">
                <a16:creationId xmlns:a16="http://schemas.microsoft.com/office/drawing/2014/main" id="{D5A0E69E-8F5F-43B2-BF0E-47D2FC8DCAC2}"/>
              </a:ext>
            </a:extLst>
          </p:cNvPr>
          <p:cNvSpPr/>
          <p:nvPr/>
        </p:nvSpPr>
        <p:spPr>
          <a:xfrm>
            <a:off x="1736891" y="533470"/>
            <a:ext cx="1810820"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StudentValidator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18" name="Прямоугольник: скругленные углы 17">
            <a:extLst>
              <a:ext uri="{FF2B5EF4-FFF2-40B4-BE49-F238E27FC236}">
                <a16:creationId xmlns:a16="http://schemas.microsoft.com/office/drawing/2014/main" id="{594F361D-A426-4571-98D0-8C03906553CE}"/>
              </a:ext>
            </a:extLst>
          </p:cNvPr>
          <p:cNvSpPr/>
          <p:nvPr/>
        </p:nvSpPr>
        <p:spPr>
          <a:xfrm>
            <a:off x="1736892" y="914247"/>
            <a:ext cx="1804237" cy="23792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WeddingValidator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19" name="Прямоугольник: скругленные углы 18">
            <a:extLst>
              <a:ext uri="{FF2B5EF4-FFF2-40B4-BE49-F238E27FC236}">
                <a16:creationId xmlns:a16="http://schemas.microsoft.com/office/drawing/2014/main" id="{E7EF3EEC-F438-4451-975B-A6443E77FD29}"/>
              </a:ext>
            </a:extLst>
          </p:cNvPr>
          <p:cNvSpPr/>
          <p:nvPr/>
        </p:nvSpPr>
        <p:spPr>
          <a:xfrm>
            <a:off x="1736891" y="1334330"/>
            <a:ext cx="1804237" cy="27797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err="1"/>
              <a:t>CildrenValidator</a:t>
            </a:r>
            <a:endParaRPr lang="ru-RU" sz="1800" err="1"/>
          </a:p>
          <a:p>
            <a:pPr algn="ctr"/>
            <a:endParaRPr lang="ru-RU" sz="1400" b="1">
              <a:latin typeface="Trebuchet MS"/>
            </a:endParaRPr>
          </a:p>
          <a:p>
            <a:endParaRPr lang="ru-RU" sz="1400" b="1">
              <a:latin typeface="Trebuchet MS"/>
            </a:endParaRPr>
          </a:p>
          <a:p>
            <a:r>
              <a:rPr lang="ru-RU" sz="1400" b="1">
                <a:latin typeface="Trebuchet MS"/>
              </a:rPr>
              <a:t>  </a:t>
            </a:r>
            <a:endParaRPr lang="ru-RU" sz="1800"/>
          </a:p>
          <a:p>
            <a:endParaRPr lang="ru-RU" sz="1400">
              <a:latin typeface="Consolas"/>
            </a:endParaRPr>
          </a:p>
        </p:txBody>
      </p:sp>
      <p:sp>
        <p:nvSpPr>
          <p:cNvPr id="2" name="TextBox 1">
            <a:extLst>
              <a:ext uri="{FF2B5EF4-FFF2-40B4-BE49-F238E27FC236}">
                <a16:creationId xmlns:a16="http://schemas.microsoft.com/office/drawing/2014/main" id="{8F00EE22-5E3A-4DC0-B53A-BFFE3F8BC7F9}"/>
              </a:ext>
            </a:extLst>
          </p:cNvPr>
          <p:cNvSpPr txBox="1"/>
          <p:nvPr/>
        </p:nvSpPr>
        <p:spPr>
          <a:xfrm>
            <a:off x="3810000" y="3200400"/>
            <a:ext cx="45720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ru-RU" sz="1800"/>
          </a:p>
        </p:txBody>
      </p:sp>
    </p:spTree>
    <p:extLst>
      <p:ext uri="{BB962C8B-B14F-4D97-AF65-F5344CB8AC3E}">
        <p14:creationId xmlns:p14="http://schemas.microsoft.com/office/powerpoint/2010/main" val="374812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Прямоугольник: скругленные углы 23">
            <a:extLst>
              <a:ext uri="{FF2B5EF4-FFF2-40B4-BE49-F238E27FC236}">
                <a16:creationId xmlns:a16="http://schemas.microsoft.com/office/drawing/2014/main" id="{440A1CA0-6B25-4730-92A5-D01C7CA96DA7}"/>
              </a:ext>
            </a:extLst>
          </p:cNvPr>
          <p:cNvSpPr/>
          <p:nvPr/>
        </p:nvSpPr>
        <p:spPr>
          <a:xfrm>
            <a:off x="7654205" y="2295328"/>
            <a:ext cx="2612571" cy="229533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StudentOrder</a:t>
            </a:r>
          </a:p>
          <a:p>
            <a:pPr algn="ctr"/>
            <a:endParaRPr lang="ru-RU" sz="1800"/>
          </a:p>
          <a:p>
            <a:pPr algn="ctr"/>
            <a:r>
              <a:rPr lang="ru-RU" sz="1800" b="1" i="1" err="1"/>
              <a:t>hFistName</a:t>
            </a:r>
            <a:endParaRPr lang="ru-RU" sz="1800" b="1" i="1"/>
          </a:p>
          <a:p>
            <a:pPr algn="ctr"/>
            <a:r>
              <a:rPr lang="ru-RU" sz="1800" b="1" i="1" err="1"/>
              <a:t>hLastName</a:t>
            </a:r>
            <a:endParaRPr lang="ru-RU" sz="1800" b="1" i="1"/>
          </a:p>
          <a:p>
            <a:pPr algn="ctr"/>
            <a:r>
              <a:rPr lang="ru-RU" sz="1800" b="1" i="1" err="1"/>
              <a:t>wFistName</a:t>
            </a:r>
            <a:endParaRPr lang="ru-RU" sz="1800" b="1" i="1"/>
          </a:p>
          <a:p>
            <a:pPr algn="ctr"/>
            <a:r>
              <a:rPr lang="ru-RU" sz="1800" b="1" i="1" err="1"/>
              <a:t>wLastName</a:t>
            </a:r>
            <a:endParaRPr lang="ru-RU" sz="1800" b="1" i="1"/>
          </a:p>
          <a:p>
            <a:pPr algn="ctr"/>
            <a:endParaRPr lang="ru-RU" sz="1800" b="1" i="1"/>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2270449" y="1055946"/>
            <a:ext cx="6456782" cy="39804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800"/>
              <a:t>Добавляем блок хранения данных о семье студентов</a:t>
            </a:r>
          </a:p>
        </p:txBody>
      </p:sp>
      <p:sp>
        <p:nvSpPr>
          <p:cNvPr id="25" name="Стрелка: вправо 24">
            <a:extLst>
              <a:ext uri="{FF2B5EF4-FFF2-40B4-BE49-F238E27FC236}">
                <a16:creationId xmlns:a16="http://schemas.microsoft.com/office/drawing/2014/main" id="{97372313-0A21-4C91-A369-343BD27C5B91}"/>
              </a:ext>
            </a:extLst>
          </p:cNvPr>
          <p:cNvSpPr/>
          <p:nvPr/>
        </p:nvSpPr>
        <p:spPr>
          <a:xfrm rot="2400000">
            <a:off x="6821771" y="1970624"/>
            <a:ext cx="978408" cy="130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a:t>
            </a:r>
            <a:r>
              <a:rPr lang="ru-RU"/>
              <a:t>6</a:t>
            </a:r>
          </a:p>
        </p:txBody>
      </p:sp>
    </p:spTree>
    <p:extLst>
      <p:ext uri="{BB962C8B-B14F-4D97-AF65-F5344CB8AC3E}">
        <p14:creationId xmlns:p14="http://schemas.microsoft.com/office/powerpoint/2010/main" val="126055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Прямоугольник: скругленные углы 20">
            <a:extLst>
              <a:ext uri="{FF2B5EF4-FFF2-40B4-BE49-F238E27FC236}">
                <a16:creationId xmlns:a16="http://schemas.microsoft.com/office/drawing/2014/main" id="{6650F5F9-062B-40AC-BF09-B9BCC73E0CFF}"/>
              </a:ext>
            </a:extLst>
          </p:cNvPr>
          <p:cNvSpPr/>
          <p:nvPr/>
        </p:nvSpPr>
        <p:spPr>
          <a:xfrm>
            <a:off x="7542237" y="4170781"/>
            <a:ext cx="2929812" cy="53184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AnswerCityRegister</a:t>
            </a:r>
          </a:p>
        </p:txBody>
      </p:sp>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1663954" y="2453950"/>
            <a:ext cx="5225140" cy="247261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solidFill>
                  <a:srgbClr val="000000"/>
                </a:solidFill>
                <a:latin typeface="Trebuchet MS"/>
              </a:rPr>
              <a:t>class</a:t>
            </a:r>
            <a:r>
              <a:rPr lang="ru-RU" sz="1800">
                <a:solidFill>
                  <a:srgbClr val="000000"/>
                </a:solidFill>
                <a:latin typeface="Trebuchet MS"/>
              </a:rPr>
              <a:t> </a:t>
            </a:r>
            <a:r>
              <a:rPr lang="ru-RU" sz="1800" u="sng" err="1">
                <a:solidFill>
                  <a:srgbClr val="000000"/>
                </a:solidFill>
              </a:rPr>
              <a:t>StudentOrderValidator</a:t>
            </a:r>
          </a:p>
          <a:p>
            <a:pPr algn="ctr"/>
            <a:endParaRPr lang="ru-RU" sz="1800" u="sng"/>
          </a:p>
          <a:p>
            <a:r>
              <a:rPr lang="ru-RU" sz="1400" err="1"/>
              <a:t>checkAll</a:t>
            </a:r>
            <a:r>
              <a:rPr lang="ru-RU" sz="1400"/>
              <a:t>()</a:t>
            </a:r>
          </a:p>
          <a:p>
            <a:r>
              <a:rPr lang="ru-RU" sz="1400" b="1" i="1" err="1">
                <a:solidFill>
                  <a:srgbClr val="000000"/>
                </a:solidFill>
              </a:rPr>
              <a:t>StudentOrder</a:t>
            </a:r>
            <a:r>
              <a:rPr lang="ru-RU" sz="1400" b="1" i="1">
                <a:solidFill>
                  <a:srgbClr val="000000"/>
                </a:solidFill>
              </a:rPr>
              <a:t> </a:t>
            </a:r>
            <a:r>
              <a:rPr lang="ru-RU" sz="1400" b="1" i="1" err="1">
                <a:solidFill>
                  <a:srgbClr val="000000"/>
                </a:solidFill>
              </a:rPr>
              <a:t>readStudentOrder</a:t>
            </a:r>
            <a:r>
              <a:rPr lang="ru-RU" sz="1400" b="1" i="1"/>
              <a:t>()</a:t>
            </a:r>
            <a:endParaRPr lang="ru-RU" sz="1400" b="1" i="1" err="1"/>
          </a:p>
          <a:p>
            <a:r>
              <a:rPr lang="ru-RU" sz="1800" b="1" i="1"/>
              <a:t> </a:t>
            </a:r>
            <a:r>
              <a:rPr lang="ru-RU" sz="1400" err="1"/>
              <a:t>AnswerCityRegister</a:t>
            </a:r>
            <a:r>
              <a:rPr lang="ru-RU" sz="1400"/>
              <a:t> </a:t>
            </a:r>
            <a:r>
              <a:rPr lang="ru-RU" sz="1400" err="1"/>
              <a:t>checkCityRegister</a:t>
            </a:r>
            <a:r>
              <a:rPr lang="ru-RU" sz="1400"/>
              <a:t>(</a:t>
            </a:r>
            <a:r>
              <a:rPr lang="ru-RU" sz="1400" err="1"/>
              <a:t>StudentOrder</a:t>
            </a:r>
            <a:r>
              <a:rPr lang="ru-RU" sz="1400"/>
              <a:t> </a:t>
            </a:r>
            <a:r>
              <a:rPr lang="ru-RU" sz="1400" err="1"/>
              <a:t>so</a:t>
            </a:r>
            <a:r>
              <a:rPr lang="ru-RU" sz="1400"/>
              <a:t>)</a:t>
            </a:r>
            <a:endParaRPr lang="ru-RU" sz="1800"/>
          </a:p>
          <a:p>
            <a:r>
              <a:rPr lang="ru-RU" sz="1400" err="1"/>
              <a:t>AnswerWedding</a:t>
            </a:r>
            <a:r>
              <a:rPr lang="ru-RU" sz="1400"/>
              <a:t> </a:t>
            </a:r>
            <a:r>
              <a:rPr lang="ru-RU" sz="1400" err="1"/>
              <a:t>checkWedding</a:t>
            </a:r>
            <a:r>
              <a:rPr lang="ru-RU" sz="1400"/>
              <a:t>(</a:t>
            </a:r>
            <a:r>
              <a:rPr lang="ru-RU" sz="1400" err="1"/>
              <a:t>StudentOrder</a:t>
            </a:r>
            <a:r>
              <a:rPr lang="ru-RU" sz="1400"/>
              <a:t> </a:t>
            </a:r>
            <a:r>
              <a:rPr lang="ru-RU" sz="1400" err="1"/>
              <a:t>so</a:t>
            </a:r>
            <a:r>
              <a:rPr lang="ru-RU" sz="1400"/>
              <a:t>) </a:t>
            </a:r>
            <a:endParaRPr lang="en-US" sz="1400"/>
          </a:p>
          <a:p>
            <a:r>
              <a:rPr lang="ru-RU" sz="1400" err="1"/>
              <a:t>AnswerChildren</a:t>
            </a:r>
            <a:r>
              <a:rPr lang="ru-RU" sz="1400"/>
              <a:t>  </a:t>
            </a:r>
            <a:r>
              <a:rPr lang="ru-RU" sz="1400" err="1"/>
              <a:t>checkChildren</a:t>
            </a:r>
            <a:r>
              <a:rPr lang="ru-RU" sz="1400"/>
              <a:t>(</a:t>
            </a:r>
            <a:r>
              <a:rPr lang="ru-RU" sz="1400" err="1"/>
              <a:t>StudentOrder</a:t>
            </a:r>
            <a:r>
              <a:rPr lang="ru-RU" sz="1400"/>
              <a:t> </a:t>
            </a:r>
            <a:r>
              <a:rPr lang="ru-RU" sz="1400" err="1"/>
              <a:t>so</a:t>
            </a:r>
            <a:r>
              <a:rPr lang="ru-RU" sz="1400"/>
              <a:t>)</a:t>
            </a:r>
            <a:endParaRPr lang="en-US" sz="1400"/>
          </a:p>
          <a:p>
            <a:r>
              <a:rPr lang="ru-RU" sz="1400" err="1"/>
              <a:t>AnswerStudent</a:t>
            </a:r>
            <a:r>
              <a:rPr lang="ru-RU" sz="1400"/>
              <a:t>  </a:t>
            </a:r>
            <a:r>
              <a:rPr lang="ru-RU" sz="1400" err="1"/>
              <a:t>checkStudent</a:t>
            </a:r>
            <a:r>
              <a:rPr lang="ru-RU" sz="1400"/>
              <a:t>(</a:t>
            </a:r>
            <a:r>
              <a:rPr lang="ru-RU" sz="1400" err="1"/>
              <a:t>StudentOrder</a:t>
            </a:r>
            <a:r>
              <a:rPr lang="ru-RU" sz="1400"/>
              <a:t> </a:t>
            </a:r>
            <a:r>
              <a:rPr lang="ru-RU" sz="1400" err="1"/>
              <a:t>so</a:t>
            </a:r>
            <a:r>
              <a:rPr lang="ru-RU" sz="1400"/>
              <a:t>) </a:t>
            </a:r>
            <a:endParaRPr lang="en-US" sz="1400"/>
          </a:p>
          <a:p>
            <a:r>
              <a:rPr lang="ru-RU" sz="1400" b="1" err="1"/>
              <a:t>sendMail</a:t>
            </a:r>
            <a:r>
              <a:rPr lang="ru-RU" sz="1400" b="1"/>
              <a:t>( </a:t>
            </a:r>
            <a:r>
              <a:rPr lang="ru-RU" sz="1400" b="1" err="1"/>
              <a:t>StudentOrder</a:t>
            </a:r>
            <a:r>
              <a:rPr lang="ru-RU" sz="1400" b="1"/>
              <a:t> </a:t>
            </a:r>
            <a:r>
              <a:rPr lang="ru-RU" sz="1400" b="1" err="1"/>
              <a:t>so</a:t>
            </a:r>
            <a:r>
              <a:rPr lang="ru-RU" sz="1400" b="1"/>
              <a:t>)</a:t>
            </a:r>
          </a:p>
          <a:p>
            <a:endParaRPr lang="ru-RU" sz="1800"/>
          </a:p>
        </p:txBody>
      </p:sp>
      <p:sp>
        <p:nvSpPr>
          <p:cNvPr id="24" name="Прямоугольник: скругленные углы 23">
            <a:extLst>
              <a:ext uri="{FF2B5EF4-FFF2-40B4-BE49-F238E27FC236}">
                <a16:creationId xmlns:a16="http://schemas.microsoft.com/office/drawing/2014/main" id="{440A1CA0-6B25-4730-92A5-D01C7CA96DA7}"/>
              </a:ext>
            </a:extLst>
          </p:cNvPr>
          <p:cNvSpPr/>
          <p:nvPr/>
        </p:nvSpPr>
        <p:spPr>
          <a:xfrm>
            <a:off x="8279355" y="2388636"/>
            <a:ext cx="2332653" cy="118499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StudentOrder</a:t>
            </a:r>
          </a:p>
          <a:p>
            <a:pPr algn="ctr"/>
            <a:r>
              <a:rPr lang="ru-RU" sz="1200" b="1" i="1" err="1"/>
              <a:t>hFistName</a:t>
            </a:r>
          </a:p>
          <a:p>
            <a:pPr algn="ctr"/>
            <a:r>
              <a:rPr lang="ru-RU" sz="1200" b="1" i="1" err="1"/>
              <a:t>hLastName</a:t>
            </a:r>
            <a:endParaRPr lang="ru-RU" sz="1200" b="1" i="1"/>
          </a:p>
          <a:p>
            <a:pPr algn="ctr"/>
            <a:r>
              <a:rPr lang="ru-RU" sz="1200" b="1" i="1" err="1"/>
              <a:t>wFistName</a:t>
            </a:r>
            <a:endParaRPr lang="ru-RU" sz="1200" b="1" i="1"/>
          </a:p>
          <a:p>
            <a:pPr algn="ctr"/>
            <a:r>
              <a:rPr lang="ru-RU" sz="1200" b="1" i="1" err="1"/>
              <a:t>wLastNam</a:t>
            </a:r>
            <a:r>
              <a:rPr lang="ru-RU" sz="1200" i="1" err="1"/>
              <a:t>e</a:t>
            </a:r>
            <a:endParaRPr lang="ru-RU" sz="1200" i="1"/>
          </a:p>
          <a:p>
            <a:pPr algn="ctr"/>
            <a:endParaRPr lang="ru-RU" sz="1800" b="1" i="1"/>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2438400" y="533432"/>
            <a:ext cx="6456782" cy="17043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800"/>
              <a:t>Добавляем функциональности - теперь этот класс может: </a:t>
            </a:r>
          </a:p>
          <a:p>
            <a:pPr marL="285750" indent="-285750" algn="ctr">
              <a:buFont typeface="Arial"/>
              <a:buChar char="•"/>
            </a:pPr>
            <a:r>
              <a:rPr lang="ru-RU" sz="1800"/>
              <a:t>считывать из хранилища студенческую заявку</a:t>
            </a:r>
          </a:p>
          <a:p>
            <a:pPr marL="285750" indent="-285750" algn="ctr">
              <a:buFont typeface="Arial"/>
              <a:buChar char="•"/>
            </a:pPr>
            <a:r>
              <a:rPr lang="ru-RU" sz="1800"/>
              <a:t>для разного вида проверок принимать  данные заявления от студенческой семьи и получать ответы</a:t>
            </a:r>
          </a:p>
          <a:p>
            <a:pPr algn="ctr"/>
            <a:r>
              <a:rPr lang="ru-RU" sz="1800"/>
              <a:t>представленные классами  </a:t>
            </a:r>
          </a:p>
          <a:p>
            <a:pPr marL="285750" indent="-285750" algn="ctr">
              <a:buFont typeface="Arial"/>
              <a:buChar char="•"/>
            </a:pPr>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7</a:t>
            </a:r>
            <a:endParaRPr lang="ru-RU"/>
          </a:p>
        </p:txBody>
      </p:sp>
      <p:sp>
        <p:nvSpPr>
          <p:cNvPr id="12" name="Прямоугольник: скругленные углы 11">
            <a:extLst>
              <a:ext uri="{FF2B5EF4-FFF2-40B4-BE49-F238E27FC236}">
                <a16:creationId xmlns:a16="http://schemas.microsoft.com/office/drawing/2014/main" id="{2DB66B7A-837D-44C5-95FE-86D6607D4299}"/>
              </a:ext>
            </a:extLst>
          </p:cNvPr>
          <p:cNvSpPr/>
          <p:nvPr/>
        </p:nvSpPr>
        <p:spPr>
          <a:xfrm>
            <a:off x="7542237" y="4861246"/>
            <a:ext cx="2929812" cy="53184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AnswerWedding</a:t>
            </a:r>
          </a:p>
        </p:txBody>
      </p:sp>
      <p:sp>
        <p:nvSpPr>
          <p:cNvPr id="14" name="Прямоугольник: скругленные углы 13">
            <a:extLst>
              <a:ext uri="{FF2B5EF4-FFF2-40B4-BE49-F238E27FC236}">
                <a16:creationId xmlns:a16="http://schemas.microsoft.com/office/drawing/2014/main" id="{06D9E2FF-A9EE-4284-A597-ED90F5908331}"/>
              </a:ext>
            </a:extLst>
          </p:cNvPr>
          <p:cNvSpPr/>
          <p:nvPr/>
        </p:nvSpPr>
        <p:spPr>
          <a:xfrm>
            <a:off x="7570222" y="5551710"/>
            <a:ext cx="2929812" cy="53184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AnswerChildren</a:t>
            </a:r>
          </a:p>
        </p:txBody>
      </p:sp>
      <p:sp>
        <p:nvSpPr>
          <p:cNvPr id="15" name="Прямоугольник: скругленные углы 14">
            <a:extLst>
              <a:ext uri="{FF2B5EF4-FFF2-40B4-BE49-F238E27FC236}">
                <a16:creationId xmlns:a16="http://schemas.microsoft.com/office/drawing/2014/main" id="{3525F202-D0CC-47FA-B8F1-D4728D9DC5A1}"/>
              </a:ext>
            </a:extLst>
          </p:cNvPr>
          <p:cNvSpPr/>
          <p:nvPr/>
        </p:nvSpPr>
        <p:spPr>
          <a:xfrm>
            <a:off x="7616884" y="6242178"/>
            <a:ext cx="2929812" cy="531847"/>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r>
              <a:rPr lang="ru-RU" sz="1800" err="1"/>
              <a:t>AnswerStudent</a:t>
            </a:r>
          </a:p>
        </p:txBody>
      </p:sp>
      <p:sp>
        <p:nvSpPr>
          <p:cNvPr id="2" name="Стрелка: вверх-вниз 1">
            <a:extLst>
              <a:ext uri="{FF2B5EF4-FFF2-40B4-BE49-F238E27FC236}">
                <a16:creationId xmlns:a16="http://schemas.microsoft.com/office/drawing/2014/main" id="{926FD00F-9B75-43F2-9AAF-A269BFFFA838}"/>
              </a:ext>
            </a:extLst>
          </p:cNvPr>
          <p:cNvSpPr/>
          <p:nvPr/>
        </p:nvSpPr>
        <p:spPr>
          <a:xfrm rot="5400000">
            <a:off x="9063913" y="2421127"/>
            <a:ext cx="55426" cy="318491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3" name="Левая фигурная скобка 2">
            <a:extLst>
              <a:ext uri="{FF2B5EF4-FFF2-40B4-BE49-F238E27FC236}">
                <a16:creationId xmlns:a16="http://schemas.microsoft.com/office/drawing/2014/main" id="{64A4F1BC-3E28-4307-8853-3BF7948E3015}"/>
              </a:ext>
            </a:extLst>
          </p:cNvPr>
          <p:cNvSpPr/>
          <p:nvPr/>
        </p:nvSpPr>
        <p:spPr>
          <a:xfrm>
            <a:off x="6820709" y="4376056"/>
            <a:ext cx="379382" cy="235131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1800"/>
          </a:p>
        </p:txBody>
      </p:sp>
      <p:sp>
        <p:nvSpPr>
          <p:cNvPr id="4" name="Блок-схема: процесс 3">
            <a:extLst>
              <a:ext uri="{FF2B5EF4-FFF2-40B4-BE49-F238E27FC236}">
                <a16:creationId xmlns:a16="http://schemas.microsoft.com/office/drawing/2014/main" id="{65265470-4225-4973-9F3E-59FDAE0D91A2}"/>
              </a:ext>
            </a:extLst>
          </p:cNvPr>
          <p:cNvSpPr/>
          <p:nvPr/>
        </p:nvSpPr>
        <p:spPr>
          <a:xfrm>
            <a:off x="1906555" y="5889201"/>
            <a:ext cx="3536302" cy="61264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800"/>
              <a:t>Добавлены классы ответов</a:t>
            </a:r>
          </a:p>
        </p:txBody>
      </p:sp>
      <p:sp>
        <p:nvSpPr>
          <p:cNvPr id="5" name="Стрелка: вправо 4">
            <a:extLst>
              <a:ext uri="{FF2B5EF4-FFF2-40B4-BE49-F238E27FC236}">
                <a16:creationId xmlns:a16="http://schemas.microsoft.com/office/drawing/2014/main" id="{49551A94-D027-44DB-814A-803869336DB9}"/>
              </a:ext>
            </a:extLst>
          </p:cNvPr>
          <p:cNvSpPr/>
          <p:nvPr/>
        </p:nvSpPr>
        <p:spPr>
          <a:xfrm rot="19860000">
            <a:off x="5589100" y="5835060"/>
            <a:ext cx="1081045" cy="102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6" name="Стрелка: вправо 5">
            <a:extLst>
              <a:ext uri="{FF2B5EF4-FFF2-40B4-BE49-F238E27FC236}">
                <a16:creationId xmlns:a16="http://schemas.microsoft.com/office/drawing/2014/main" id="{CA2AFE1E-5FE6-4D0E-947F-338D2A4AEB9C}"/>
              </a:ext>
            </a:extLst>
          </p:cNvPr>
          <p:cNvSpPr/>
          <p:nvPr/>
        </p:nvSpPr>
        <p:spPr>
          <a:xfrm rot="4560000">
            <a:off x="5974771" y="3028417"/>
            <a:ext cx="2315079" cy="102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410441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1593150" y="2848436"/>
            <a:ext cx="4628352" cy="276595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solidFill>
                  <a:srgbClr val="000000"/>
                </a:solidFill>
                <a:latin typeface="Trebuchet MS"/>
              </a:rPr>
              <a:t>class</a:t>
            </a:r>
            <a:r>
              <a:rPr lang="ru-RU" sz="1800">
                <a:solidFill>
                  <a:srgbClr val="000000"/>
                </a:solidFill>
                <a:latin typeface="Trebuchet MS"/>
              </a:rPr>
              <a:t> </a:t>
            </a:r>
            <a:r>
              <a:rPr lang="ru-RU" sz="1800" u="sng" err="1">
                <a:solidFill>
                  <a:srgbClr val="000000"/>
                </a:solidFill>
              </a:rPr>
              <a:t>StudentOrderValidator</a:t>
            </a:r>
          </a:p>
          <a:p>
            <a:pPr algn="ctr"/>
            <a:endParaRPr lang="ru-RU" sz="1000" u="sng"/>
          </a:p>
          <a:p>
            <a:r>
              <a:rPr lang="ru-RU" sz="1400" err="1"/>
              <a:t>checkAll</a:t>
            </a:r>
            <a:r>
              <a:rPr lang="ru-RU" sz="1400"/>
              <a:t>()</a:t>
            </a:r>
          </a:p>
          <a:p>
            <a:r>
              <a:rPr lang="ru-RU" sz="1400" b="1" i="1" err="1">
                <a:solidFill>
                  <a:srgbClr val="000000"/>
                </a:solidFill>
              </a:rPr>
              <a:t>StudentOrder</a:t>
            </a:r>
            <a:r>
              <a:rPr lang="ru-RU" sz="1400" b="1" i="1">
                <a:solidFill>
                  <a:srgbClr val="000000"/>
                </a:solidFill>
              </a:rPr>
              <a:t> </a:t>
            </a:r>
            <a:r>
              <a:rPr lang="ru-RU" sz="1400" b="1" i="1" err="1">
                <a:solidFill>
                  <a:srgbClr val="000000"/>
                </a:solidFill>
              </a:rPr>
              <a:t>readStudentOrder</a:t>
            </a:r>
            <a:r>
              <a:rPr lang="ru-RU" sz="1400" b="1" i="1"/>
              <a:t>()</a:t>
            </a:r>
          </a:p>
          <a:p>
            <a:r>
              <a:rPr lang="ru-RU" sz="1400" b="1" i="1"/>
              <a:t> </a:t>
            </a:r>
            <a:r>
              <a:rPr lang="ru-RU" sz="1400" err="1"/>
              <a:t>AnswerCityRegister</a:t>
            </a:r>
            <a:r>
              <a:rPr lang="ru-RU" sz="1400"/>
              <a:t> </a:t>
            </a:r>
            <a:r>
              <a:rPr lang="ru-RU" sz="1400" err="1"/>
              <a:t>checkCityRegister</a:t>
            </a:r>
            <a:r>
              <a:rPr lang="ru-RU" sz="1400"/>
              <a:t>(</a:t>
            </a:r>
            <a:r>
              <a:rPr lang="ru-RU" sz="1400" err="1"/>
              <a:t>StudentOrder</a:t>
            </a:r>
            <a:r>
              <a:rPr lang="ru-RU" sz="1400"/>
              <a:t> </a:t>
            </a:r>
            <a:r>
              <a:rPr lang="ru-RU" sz="1400" err="1"/>
              <a:t>so</a:t>
            </a:r>
            <a:r>
              <a:rPr lang="ru-RU" sz="1400"/>
              <a:t>)</a:t>
            </a:r>
          </a:p>
          <a:p>
            <a:r>
              <a:rPr lang="ru-RU" sz="1400" err="1"/>
              <a:t>AnswerWedding</a:t>
            </a:r>
            <a:r>
              <a:rPr lang="ru-RU" sz="1400"/>
              <a:t> </a:t>
            </a:r>
            <a:r>
              <a:rPr lang="ru-RU" sz="1400" err="1"/>
              <a:t>checkWedding</a:t>
            </a:r>
            <a:r>
              <a:rPr lang="ru-RU" sz="1400"/>
              <a:t>(</a:t>
            </a:r>
            <a:r>
              <a:rPr lang="ru-RU" sz="1400" err="1"/>
              <a:t>StudentOrder</a:t>
            </a:r>
            <a:r>
              <a:rPr lang="ru-RU" sz="1400"/>
              <a:t> </a:t>
            </a:r>
            <a:r>
              <a:rPr lang="ru-RU" sz="1400" err="1"/>
              <a:t>so</a:t>
            </a:r>
            <a:r>
              <a:rPr lang="ru-RU" sz="1400"/>
              <a:t>) </a:t>
            </a:r>
            <a:endParaRPr lang="en-US" sz="1400"/>
          </a:p>
          <a:p>
            <a:r>
              <a:rPr lang="ru-RU" sz="1400" err="1"/>
              <a:t>AnswerChildren</a:t>
            </a:r>
            <a:r>
              <a:rPr lang="ru-RU" sz="1400"/>
              <a:t>  </a:t>
            </a:r>
            <a:r>
              <a:rPr lang="ru-RU" sz="1400" err="1"/>
              <a:t>checkChildren</a:t>
            </a:r>
            <a:r>
              <a:rPr lang="ru-RU" sz="1400"/>
              <a:t>(</a:t>
            </a:r>
            <a:r>
              <a:rPr lang="ru-RU" sz="1400" err="1"/>
              <a:t>StudentOrder</a:t>
            </a:r>
            <a:r>
              <a:rPr lang="ru-RU" sz="1400"/>
              <a:t> </a:t>
            </a:r>
            <a:r>
              <a:rPr lang="ru-RU" sz="1400" err="1"/>
              <a:t>so</a:t>
            </a:r>
            <a:r>
              <a:rPr lang="ru-RU" sz="1400"/>
              <a:t>)</a:t>
            </a:r>
            <a:endParaRPr lang="en-US" sz="1400"/>
          </a:p>
          <a:p>
            <a:r>
              <a:rPr lang="ru-RU" sz="1400" err="1"/>
              <a:t>AnswerStudent</a:t>
            </a:r>
            <a:r>
              <a:rPr lang="ru-RU" sz="1400"/>
              <a:t>  </a:t>
            </a:r>
            <a:r>
              <a:rPr lang="ru-RU" sz="1400" err="1"/>
              <a:t>checkStudent</a:t>
            </a:r>
            <a:r>
              <a:rPr lang="ru-RU" sz="1400"/>
              <a:t>(</a:t>
            </a:r>
            <a:r>
              <a:rPr lang="ru-RU" sz="1400" err="1"/>
              <a:t>StudentOrder</a:t>
            </a:r>
            <a:r>
              <a:rPr lang="ru-RU" sz="1400"/>
              <a:t> </a:t>
            </a:r>
            <a:r>
              <a:rPr lang="ru-RU" sz="1400" err="1"/>
              <a:t>so</a:t>
            </a:r>
            <a:r>
              <a:rPr lang="ru-RU" sz="1400"/>
              <a:t>) </a:t>
            </a:r>
            <a:endParaRPr lang="en-US" sz="1400"/>
          </a:p>
          <a:p>
            <a:r>
              <a:rPr lang="ru-RU" sz="1400" b="1" err="1"/>
              <a:t>sendMail</a:t>
            </a:r>
            <a:r>
              <a:rPr lang="ru-RU" sz="1400" b="1"/>
              <a:t>( </a:t>
            </a:r>
            <a:r>
              <a:rPr lang="ru-RU" sz="1400" b="1" err="1"/>
              <a:t>StudentOrder</a:t>
            </a:r>
            <a:r>
              <a:rPr lang="ru-RU" sz="1400" b="1"/>
              <a:t> </a:t>
            </a:r>
            <a:r>
              <a:rPr lang="ru-RU" sz="1400" b="1" err="1"/>
              <a:t>so</a:t>
            </a:r>
            <a:r>
              <a:rPr lang="ru-RU" sz="1400" b="1"/>
              <a:t>)</a:t>
            </a:r>
          </a:p>
          <a:p>
            <a:endParaRPr lang="ru-RU" sz="1800"/>
          </a:p>
        </p:txBody>
      </p:sp>
      <p:sp>
        <p:nvSpPr>
          <p:cNvPr id="24" name="Прямоугольник: скругленные углы 23">
            <a:extLst>
              <a:ext uri="{FF2B5EF4-FFF2-40B4-BE49-F238E27FC236}">
                <a16:creationId xmlns:a16="http://schemas.microsoft.com/office/drawing/2014/main" id="{440A1CA0-6B25-4730-92A5-D01C7CA96DA7}"/>
              </a:ext>
            </a:extLst>
          </p:cNvPr>
          <p:cNvSpPr/>
          <p:nvPr/>
        </p:nvSpPr>
        <p:spPr>
          <a:xfrm>
            <a:off x="9675232" y="3936238"/>
            <a:ext cx="795168" cy="57808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b="1" err="1">
                <a:latin typeface="Trebuchet MS"/>
              </a:rPr>
              <a:t>Host</a:t>
            </a:r>
            <a:endParaRPr lang="ru-RU" sz="1800" b="1" err="1"/>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2478861" y="705390"/>
            <a:ext cx="6760233" cy="169421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ru-RU" sz="1800"/>
              <a:t> Теперь класс </a:t>
            </a:r>
            <a:r>
              <a:rPr lang="ru-RU" sz="1800" u="sng" err="1"/>
              <a:t>StudentOrderValidator</a:t>
            </a:r>
            <a:r>
              <a:rPr lang="ru-RU" sz="1800"/>
              <a:t>  поручает созданному классу </a:t>
            </a:r>
            <a:r>
              <a:rPr lang="ru-RU" sz="1800" b="1" err="1"/>
              <a:t>CityRegisterValidator</a:t>
            </a:r>
            <a:r>
              <a:rPr lang="ru-RU" sz="1800"/>
              <a:t>   выполнять проверку наличия студента в городском реестре (расположенном на хосте) и возвращать ответ в классе  </a:t>
            </a:r>
            <a:r>
              <a:rPr lang="ru-RU" sz="1800" err="1"/>
              <a:t>AnswerCityRegister</a:t>
            </a:r>
            <a:r>
              <a:rPr lang="ru-RU" sz="1800"/>
              <a:t>. </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8</a:t>
            </a:r>
            <a:endParaRPr lang="ru-RU"/>
          </a:p>
        </p:txBody>
      </p:sp>
      <p:sp>
        <p:nvSpPr>
          <p:cNvPr id="4" name="Блок-схема: процесс 3">
            <a:extLst>
              <a:ext uri="{FF2B5EF4-FFF2-40B4-BE49-F238E27FC236}">
                <a16:creationId xmlns:a16="http://schemas.microsoft.com/office/drawing/2014/main" id="{65265470-4225-4973-9F3E-59FDAE0D91A2}"/>
              </a:ext>
            </a:extLst>
          </p:cNvPr>
          <p:cNvSpPr/>
          <p:nvPr/>
        </p:nvSpPr>
        <p:spPr>
          <a:xfrm>
            <a:off x="8794896" y="4746198"/>
            <a:ext cx="1108692" cy="80483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b="1" err="1">
                <a:latin typeface="Trebuchet MS"/>
              </a:rPr>
              <a:t>AnswerCityRegister</a:t>
            </a:r>
            <a:endParaRPr lang="ru-RU" sz="1200" b="1" err="1"/>
          </a:p>
        </p:txBody>
      </p:sp>
      <p:sp>
        <p:nvSpPr>
          <p:cNvPr id="17" name="Прямоугольник: скругленные углы 16">
            <a:extLst>
              <a:ext uri="{FF2B5EF4-FFF2-40B4-BE49-F238E27FC236}">
                <a16:creationId xmlns:a16="http://schemas.microsoft.com/office/drawing/2014/main" id="{F95FCA1D-4D65-47A7-A0FE-7224A86AE55F}"/>
              </a:ext>
            </a:extLst>
          </p:cNvPr>
          <p:cNvSpPr/>
          <p:nvPr/>
        </p:nvSpPr>
        <p:spPr>
          <a:xfrm>
            <a:off x="6459926" y="3796523"/>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CityRegisteValidator</a:t>
            </a:r>
          </a:p>
        </p:txBody>
      </p:sp>
      <p:sp>
        <p:nvSpPr>
          <p:cNvPr id="7" name="Стрелка: вправо 6">
            <a:extLst>
              <a:ext uri="{FF2B5EF4-FFF2-40B4-BE49-F238E27FC236}">
                <a16:creationId xmlns:a16="http://schemas.microsoft.com/office/drawing/2014/main" id="{AF87B8E2-004F-4DF4-85DB-4A40D805BAED}"/>
              </a:ext>
            </a:extLst>
          </p:cNvPr>
          <p:cNvSpPr/>
          <p:nvPr/>
        </p:nvSpPr>
        <p:spPr>
          <a:xfrm rot="21540000">
            <a:off x="4678657" y="4186008"/>
            <a:ext cx="1728407" cy="102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9" name="Стрелка: вправо 18">
            <a:extLst>
              <a:ext uri="{FF2B5EF4-FFF2-40B4-BE49-F238E27FC236}">
                <a16:creationId xmlns:a16="http://schemas.microsoft.com/office/drawing/2014/main" id="{EFDDBF6D-B8F7-45EF-A49C-BCFC9754AC86}"/>
              </a:ext>
            </a:extLst>
          </p:cNvPr>
          <p:cNvSpPr/>
          <p:nvPr/>
        </p:nvSpPr>
        <p:spPr>
          <a:xfrm rot="21540000">
            <a:off x="9007942" y="4231360"/>
            <a:ext cx="555063" cy="11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8" name="Стрелка: изогнутая 7">
            <a:extLst>
              <a:ext uri="{FF2B5EF4-FFF2-40B4-BE49-F238E27FC236}">
                <a16:creationId xmlns:a16="http://schemas.microsoft.com/office/drawing/2014/main" id="{409CD0BC-F54F-4177-A82B-8AA17C8F761A}"/>
              </a:ext>
            </a:extLst>
          </p:cNvPr>
          <p:cNvSpPr/>
          <p:nvPr/>
        </p:nvSpPr>
        <p:spPr>
          <a:xfrm rot="10800000">
            <a:off x="9917183" y="4542264"/>
            <a:ext cx="308065"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23" name="Стрелка: вправо 22">
            <a:extLst>
              <a:ext uri="{FF2B5EF4-FFF2-40B4-BE49-F238E27FC236}">
                <a16:creationId xmlns:a16="http://schemas.microsoft.com/office/drawing/2014/main" id="{DD034E62-67AB-486C-B6E4-0B9F8F629652}"/>
              </a:ext>
            </a:extLst>
          </p:cNvPr>
          <p:cNvSpPr/>
          <p:nvPr/>
        </p:nvSpPr>
        <p:spPr>
          <a:xfrm rot="11940000">
            <a:off x="5418814" y="4889174"/>
            <a:ext cx="3458078" cy="81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73494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1528147" y="2848436"/>
            <a:ext cx="3999971" cy="236508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solidFill>
                  <a:srgbClr val="000000"/>
                </a:solidFill>
                <a:latin typeface="Trebuchet MS"/>
              </a:rPr>
              <a:t>class</a:t>
            </a:r>
            <a:r>
              <a:rPr lang="ru-RU" sz="1800">
                <a:solidFill>
                  <a:srgbClr val="000000"/>
                </a:solidFill>
                <a:latin typeface="Trebuchet MS"/>
              </a:rPr>
              <a:t> </a:t>
            </a:r>
            <a:r>
              <a:rPr lang="ru-RU" sz="1800" u="sng" err="1">
                <a:solidFill>
                  <a:srgbClr val="000000"/>
                </a:solidFill>
              </a:rPr>
              <a:t>StudentOrderValidator</a:t>
            </a:r>
          </a:p>
          <a:p>
            <a:pPr algn="ctr"/>
            <a:endParaRPr lang="ru-RU" sz="1000" u="sng"/>
          </a:p>
          <a:p>
            <a:r>
              <a:rPr lang="ru-RU" sz="1600" err="1"/>
              <a:t>checkAll</a:t>
            </a:r>
            <a:r>
              <a:rPr lang="ru-RU" sz="1600"/>
              <a:t>()</a:t>
            </a:r>
          </a:p>
          <a:p>
            <a:r>
              <a:rPr lang="ru-RU" sz="1600" i="1" err="1">
                <a:solidFill>
                  <a:srgbClr val="000000"/>
                </a:solidFill>
              </a:rPr>
              <a:t>StudentOrder</a:t>
            </a:r>
            <a:r>
              <a:rPr lang="ru-RU" sz="1600" i="1">
                <a:solidFill>
                  <a:srgbClr val="000000"/>
                </a:solidFill>
              </a:rPr>
              <a:t> </a:t>
            </a:r>
            <a:r>
              <a:rPr lang="ru-RU" sz="1600" i="1" err="1">
                <a:solidFill>
                  <a:srgbClr val="000000"/>
                </a:solidFill>
              </a:rPr>
              <a:t>readStudentOrder</a:t>
            </a:r>
            <a:r>
              <a:rPr lang="ru-RU" sz="1600" i="1"/>
              <a:t>()</a:t>
            </a:r>
          </a:p>
          <a:p>
            <a:r>
              <a:rPr lang="ru-RU" sz="1600" b="1" i="1"/>
              <a:t> </a:t>
            </a:r>
            <a:r>
              <a:rPr lang="ru-RU" sz="1600"/>
              <a:t> </a:t>
            </a:r>
            <a:r>
              <a:rPr lang="ru-RU" sz="1600" err="1"/>
              <a:t>checkCityRegister</a:t>
            </a:r>
            <a:r>
              <a:rPr lang="ru-RU" sz="1600"/>
              <a:t>(</a:t>
            </a:r>
            <a:r>
              <a:rPr lang="ru-RU" sz="1600" err="1"/>
              <a:t>StudentOrder</a:t>
            </a:r>
            <a:r>
              <a:rPr lang="ru-RU" sz="1600"/>
              <a:t> </a:t>
            </a:r>
            <a:r>
              <a:rPr lang="ru-RU" sz="1600" err="1"/>
              <a:t>so</a:t>
            </a:r>
            <a:r>
              <a:rPr lang="ru-RU" sz="1600"/>
              <a:t>)</a:t>
            </a:r>
          </a:p>
          <a:p>
            <a:r>
              <a:rPr lang="ru-RU" sz="1600"/>
              <a:t> </a:t>
            </a:r>
            <a:r>
              <a:rPr lang="ru-RU" sz="1600" err="1"/>
              <a:t>checkWedding</a:t>
            </a:r>
            <a:r>
              <a:rPr lang="ru-RU" sz="1600"/>
              <a:t>(</a:t>
            </a:r>
            <a:r>
              <a:rPr lang="ru-RU" sz="1600" err="1"/>
              <a:t>StudentOrder</a:t>
            </a:r>
            <a:r>
              <a:rPr lang="ru-RU" sz="1600"/>
              <a:t> </a:t>
            </a:r>
            <a:r>
              <a:rPr lang="ru-RU" sz="1600" err="1"/>
              <a:t>so</a:t>
            </a:r>
            <a:r>
              <a:rPr lang="ru-RU" sz="1600"/>
              <a:t>) </a:t>
            </a:r>
            <a:endParaRPr lang="en-US" sz="1600"/>
          </a:p>
          <a:p>
            <a:r>
              <a:rPr lang="ru-RU" sz="1600"/>
              <a:t> </a:t>
            </a:r>
            <a:r>
              <a:rPr lang="ru-RU" sz="1600" err="1"/>
              <a:t>checkChildren</a:t>
            </a:r>
            <a:r>
              <a:rPr lang="ru-RU" sz="1600"/>
              <a:t>(</a:t>
            </a:r>
            <a:r>
              <a:rPr lang="ru-RU" sz="1600" err="1"/>
              <a:t>StudentOrder</a:t>
            </a:r>
            <a:r>
              <a:rPr lang="ru-RU" sz="1600"/>
              <a:t> </a:t>
            </a:r>
            <a:r>
              <a:rPr lang="ru-RU" sz="1600" err="1"/>
              <a:t>so</a:t>
            </a:r>
            <a:r>
              <a:rPr lang="ru-RU" sz="1600"/>
              <a:t>)</a:t>
            </a:r>
            <a:endParaRPr lang="en-US" sz="1600"/>
          </a:p>
          <a:p>
            <a:r>
              <a:rPr lang="ru-RU" sz="1600"/>
              <a:t> </a:t>
            </a:r>
            <a:r>
              <a:rPr lang="ru-RU" sz="1600" err="1"/>
              <a:t>checkStudent</a:t>
            </a:r>
            <a:r>
              <a:rPr lang="ru-RU" sz="1600"/>
              <a:t>(</a:t>
            </a:r>
            <a:r>
              <a:rPr lang="ru-RU" sz="1600" err="1"/>
              <a:t>StudentOrder</a:t>
            </a:r>
            <a:r>
              <a:rPr lang="ru-RU" sz="1600"/>
              <a:t> </a:t>
            </a:r>
            <a:r>
              <a:rPr lang="ru-RU" sz="1600" err="1"/>
              <a:t>so</a:t>
            </a:r>
            <a:r>
              <a:rPr lang="ru-RU" sz="1600"/>
              <a:t>) </a:t>
            </a:r>
            <a:endParaRPr lang="en-US" sz="1600"/>
          </a:p>
          <a:p>
            <a:r>
              <a:rPr lang="ru-RU" sz="1600" err="1"/>
              <a:t>sendMail</a:t>
            </a:r>
            <a:r>
              <a:rPr lang="ru-RU" sz="1600"/>
              <a:t>( </a:t>
            </a:r>
            <a:r>
              <a:rPr lang="ru-RU" sz="1600" err="1"/>
              <a:t>StudentOrder</a:t>
            </a:r>
            <a:r>
              <a:rPr lang="ru-RU" sz="1600"/>
              <a:t> </a:t>
            </a:r>
            <a:r>
              <a:rPr lang="ru-RU" sz="1600" err="1"/>
              <a:t>so</a:t>
            </a:r>
            <a:r>
              <a:rPr lang="ru-RU" sz="1600"/>
              <a:t>)</a:t>
            </a:r>
          </a:p>
          <a:p>
            <a:endParaRPr lang="ru-RU" sz="1800"/>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2468027" y="358698"/>
            <a:ext cx="6760233" cy="1694211"/>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ru-RU" sz="1800"/>
              <a:t> Теперь класс </a:t>
            </a:r>
            <a:r>
              <a:rPr lang="ru-RU" sz="1800" u="sng" err="1"/>
              <a:t>StudentOrderValidator</a:t>
            </a:r>
            <a:r>
              <a:rPr lang="ru-RU" sz="1800" u="sng"/>
              <a:t> окончательно избавлен от необходимости самостоятельно выполнять </a:t>
            </a:r>
            <a:r>
              <a:rPr lang="ru-RU" sz="1800"/>
              <a:t>  различные проверочные  процедуры. Эти операции вменены в обязанности специально созданных для этого классов, методы которых вызываются им по мере необходимости  </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10</a:t>
            </a:r>
            <a:endParaRPr lang="ru-RU"/>
          </a:p>
        </p:txBody>
      </p:sp>
      <p:sp>
        <p:nvSpPr>
          <p:cNvPr id="17" name="Прямоугольник: скругленные углы 16">
            <a:extLst>
              <a:ext uri="{FF2B5EF4-FFF2-40B4-BE49-F238E27FC236}">
                <a16:creationId xmlns:a16="http://schemas.microsoft.com/office/drawing/2014/main" id="{F95FCA1D-4D65-47A7-A0FE-7224A86AE55F}"/>
              </a:ext>
            </a:extLst>
          </p:cNvPr>
          <p:cNvSpPr/>
          <p:nvPr/>
        </p:nvSpPr>
        <p:spPr>
          <a:xfrm>
            <a:off x="6654942" y="2767281"/>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CityRegisterValidator</a:t>
            </a:r>
          </a:p>
        </p:txBody>
      </p:sp>
      <p:sp>
        <p:nvSpPr>
          <p:cNvPr id="7" name="Стрелка: вправо 6">
            <a:extLst>
              <a:ext uri="{FF2B5EF4-FFF2-40B4-BE49-F238E27FC236}">
                <a16:creationId xmlns:a16="http://schemas.microsoft.com/office/drawing/2014/main" id="{AF87B8E2-004F-4DF4-85DB-4A40D805BAED}"/>
              </a:ext>
            </a:extLst>
          </p:cNvPr>
          <p:cNvSpPr/>
          <p:nvPr/>
        </p:nvSpPr>
        <p:spPr>
          <a:xfrm rot="20340000">
            <a:off x="5106814" y="3527261"/>
            <a:ext cx="1522559" cy="232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9" name="Стрелка: вправо 18">
            <a:extLst>
              <a:ext uri="{FF2B5EF4-FFF2-40B4-BE49-F238E27FC236}">
                <a16:creationId xmlns:a16="http://schemas.microsoft.com/office/drawing/2014/main" id="{EFDDBF6D-B8F7-45EF-A49C-BCFC9754AC86}"/>
              </a:ext>
            </a:extLst>
          </p:cNvPr>
          <p:cNvSpPr/>
          <p:nvPr/>
        </p:nvSpPr>
        <p:spPr>
          <a:xfrm rot="21540000">
            <a:off x="4902410" y="4170337"/>
            <a:ext cx="1129271" cy="242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2" name="Прямоугольник: скругленные углы 11">
            <a:extLst>
              <a:ext uri="{FF2B5EF4-FFF2-40B4-BE49-F238E27FC236}">
                <a16:creationId xmlns:a16="http://schemas.microsoft.com/office/drawing/2014/main" id="{49AF9095-625E-491B-B5E9-2098088F8CFA}"/>
              </a:ext>
            </a:extLst>
          </p:cNvPr>
          <p:cNvSpPr/>
          <p:nvPr/>
        </p:nvSpPr>
        <p:spPr>
          <a:xfrm>
            <a:off x="6654942" y="3774854"/>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WeddngValidator</a:t>
            </a:r>
          </a:p>
        </p:txBody>
      </p:sp>
      <p:sp>
        <p:nvSpPr>
          <p:cNvPr id="13" name="Прямоугольник: скругленные углы 12">
            <a:extLst>
              <a:ext uri="{FF2B5EF4-FFF2-40B4-BE49-F238E27FC236}">
                <a16:creationId xmlns:a16="http://schemas.microsoft.com/office/drawing/2014/main" id="{A29B5852-AE0C-4D1F-83D1-FE12446FC4B3}"/>
              </a:ext>
            </a:extLst>
          </p:cNvPr>
          <p:cNvSpPr/>
          <p:nvPr/>
        </p:nvSpPr>
        <p:spPr>
          <a:xfrm>
            <a:off x="6654938" y="4771593"/>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ChildrenValidator</a:t>
            </a:r>
          </a:p>
        </p:txBody>
      </p:sp>
      <p:sp>
        <p:nvSpPr>
          <p:cNvPr id="14" name="Прямоугольник: скругленные углы 13">
            <a:extLst>
              <a:ext uri="{FF2B5EF4-FFF2-40B4-BE49-F238E27FC236}">
                <a16:creationId xmlns:a16="http://schemas.microsoft.com/office/drawing/2014/main" id="{078EF90C-FC3F-40B0-82A4-F232265613FA}"/>
              </a:ext>
            </a:extLst>
          </p:cNvPr>
          <p:cNvSpPr/>
          <p:nvPr/>
        </p:nvSpPr>
        <p:spPr>
          <a:xfrm>
            <a:off x="6687444" y="5822506"/>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StudentValidator</a:t>
            </a:r>
          </a:p>
        </p:txBody>
      </p:sp>
      <p:sp>
        <p:nvSpPr>
          <p:cNvPr id="15" name="Стрелка: вправо 14">
            <a:extLst>
              <a:ext uri="{FF2B5EF4-FFF2-40B4-BE49-F238E27FC236}">
                <a16:creationId xmlns:a16="http://schemas.microsoft.com/office/drawing/2014/main" id="{7601BCA2-3AFD-422C-B137-F02550A30F43}"/>
              </a:ext>
            </a:extLst>
          </p:cNvPr>
          <p:cNvSpPr/>
          <p:nvPr/>
        </p:nvSpPr>
        <p:spPr>
          <a:xfrm rot="1080000">
            <a:off x="4868463" y="4740680"/>
            <a:ext cx="1522559" cy="232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6" name="Стрелка: вправо 15">
            <a:extLst>
              <a:ext uri="{FF2B5EF4-FFF2-40B4-BE49-F238E27FC236}">
                <a16:creationId xmlns:a16="http://schemas.microsoft.com/office/drawing/2014/main" id="{ABA1E6F1-348A-4466-A04C-1838F21224BD}"/>
              </a:ext>
            </a:extLst>
          </p:cNvPr>
          <p:cNvSpPr/>
          <p:nvPr/>
        </p:nvSpPr>
        <p:spPr>
          <a:xfrm rot="2160000">
            <a:off x="4630113" y="5282388"/>
            <a:ext cx="1522559" cy="232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23664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1558095" y="1181353"/>
            <a:ext cx="4798573" cy="556948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b="1">
                <a:latin typeface="Consolas"/>
              </a:rPr>
              <a:t>   </a:t>
            </a:r>
            <a:r>
              <a:rPr lang="ru-RU" sz="1400" b="1" err="1">
                <a:latin typeface="Consolas"/>
              </a:rPr>
              <a:t>class</a:t>
            </a:r>
            <a:r>
              <a:rPr lang="ru-RU" sz="1400" b="1">
                <a:latin typeface="Consolas"/>
              </a:rPr>
              <a:t> </a:t>
            </a:r>
            <a:r>
              <a:rPr lang="ru-RU" sz="1400" b="1" err="1">
                <a:latin typeface="Consolas"/>
              </a:rPr>
              <a:t>CtudentOrder</a:t>
            </a:r>
            <a:endParaRPr lang="ru-RU" sz="1800" err="1">
              <a:latin typeface="Trebuchet MS"/>
            </a:endParaRPr>
          </a:p>
          <a:p>
            <a:r>
              <a:rPr lang="ru-RU" sz="1200" b="1" err="1">
                <a:latin typeface="Consolas"/>
              </a:rPr>
              <a:t>private</a:t>
            </a:r>
            <a:r>
              <a:rPr lang="ru-RU" sz="1200" b="1">
                <a:latin typeface="Consolas"/>
              </a:rPr>
              <a:t> </a:t>
            </a:r>
            <a:r>
              <a:rPr lang="ru-RU" sz="1200" err="1">
                <a:latin typeface="Consolas"/>
              </a:rPr>
              <a:t>String</a:t>
            </a:r>
            <a:r>
              <a:rPr lang="ru-RU" sz="1200">
                <a:latin typeface="Consolas"/>
              </a:rPr>
              <a:t> </a:t>
            </a:r>
            <a:r>
              <a:rPr lang="ru-RU" sz="1200" b="1" err="1">
                <a:latin typeface="Consolas"/>
              </a:rPr>
              <a:t>hFirstName</a:t>
            </a:r>
            <a:r>
              <a:rPr lang="ru-RU" sz="1200">
                <a:latin typeface="Consolas"/>
              </a:rPr>
              <a:t>;</a:t>
            </a:r>
            <a:br>
              <a:rPr lang="ru-RU" sz="1200">
                <a:latin typeface="Consolas"/>
              </a:rPr>
            </a:br>
            <a:r>
              <a:rPr lang="ru-RU" sz="1200" b="1" err="1">
                <a:latin typeface="Consolas"/>
              </a:rPr>
              <a:t>private</a:t>
            </a:r>
            <a:r>
              <a:rPr lang="ru-RU" sz="1200">
                <a:latin typeface="Consolas"/>
              </a:rPr>
              <a:t> </a:t>
            </a:r>
            <a:r>
              <a:rPr lang="ru-RU" sz="1200" err="1">
                <a:latin typeface="Consolas"/>
              </a:rPr>
              <a:t>String</a:t>
            </a:r>
            <a:r>
              <a:rPr lang="ru-RU" sz="1200">
                <a:latin typeface="Consolas"/>
              </a:rPr>
              <a:t> </a:t>
            </a:r>
            <a:r>
              <a:rPr lang="ru-RU" sz="1200" b="1" err="1">
                <a:latin typeface="Consolas"/>
              </a:rPr>
              <a:t>hLastName</a:t>
            </a:r>
            <a:r>
              <a:rPr lang="ru-RU" sz="1200">
                <a:latin typeface="Consolas"/>
              </a:rPr>
              <a:t>;</a:t>
            </a:r>
            <a:br>
              <a:rPr lang="ru-RU" sz="1200">
                <a:latin typeface="Consolas"/>
              </a:rPr>
            </a:br>
            <a:r>
              <a:rPr lang="ru-RU" sz="1200" b="1" err="1">
                <a:latin typeface="Consolas"/>
              </a:rPr>
              <a:t>private</a:t>
            </a:r>
            <a:r>
              <a:rPr lang="ru-RU" sz="1200">
                <a:latin typeface="Consolas"/>
              </a:rPr>
              <a:t> </a:t>
            </a:r>
            <a:r>
              <a:rPr lang="ru-RU" sz="1200" err="1">
                <a:latin typeface="Consolas"/>
              </a:rPr>
              <a:t>String</a:t>
            </a:r>
            <a:r>
              <a:rPr lang="ru-RU" sz="1200">
                <a:latin typeface="Consolas"/>
              </a:rPr>
              <a:t> </a:t>
            </a:r>
            <a:r>
              <a:rPr lang="ru-RU" sz="1200" b="1" err="1">
                <a:latin typeface="Consolas"/>
              </a:rPr>
              <a:t>wFirstName</a:t>
            </a:r>
            <a:r>
              <a:rPr lang="ru-RU" sz="1200">
                <a:latin typeface="Consolas"/>
              </a:rPr>
              <a:t>;</a:t>
            </a:r>
            <a:endParaRPr lang="ru-RU" sz="1200">
              <a:latin typeface="Trebuchet MS"/>
            </a:endParaRPr>
          </a:p>
          <a:p>
            <a:r>
              <a:rPr lang="ru-RU" sz="1200" b="1" err="1">
                <a:latin typeface="Consolas"/>
              </a:rPr>
              <a:t>private</a:t>
            </a:r>
            <a:r>
              <a:rPr lang="ru-RU" sz="1200">
                <a:latin typeface="Consolas"/>
              </a:rPr>
              <a:t> </a:t>
            </a:r>
            <a:r>
              <a:rPr lang="ru-RU" sz="1200" err="1">
                <a:latin typeface="Consolas"/>
              </a:rPr>
              <a:t>String</a:t>
            </a:r>
            <a:r>
              <a:rPr lang="ru-RU" sz="1200">
                <a:latin typeface="Consolas"/>
              </a:rPr>
              <a:t> </a:t>
            </a:r>
            <a:r>
              <a:rPr lang="ru-RU" sz="1200" b="1" err="1">
                <a:latin typeface="Consolas"/>
              </a:rPr>
              <a:t>wLastName</a:t>
            </a:r>
            <a:r>
              <a:rPr lang="ru-RU" sz="1800">
                <a:latin typeface="Consolas"/>
              </a:rPr>
              <a:t>;</a:t>
            </a:r>
          </a:p>
          <a:p>
            <a:r>
              <a:rPr lang="ru-RU" sz="1200" err="1">
                <a:latin typeface="Consolas"/>
              </a:rPr>
              <a:t>public</a:t>
            </a:r>
            <a:r>
              <a:rPr lang="ru-RU" sz="1200" b="1">
                <a:latin typeface="Consolas"/>
              </a:rPr>
              <a:t> </a:t>
            </a:r>
            <a:r>
              <a:rPr lang="ru-RU" sz="1200" err="1">
                <a:latin typeface="Consolas"/>
              </a:rPr>
              <a:t>String</a:t>
            </a:r>
            <a:r>
              <a:rPr lang="ru-RU" sz="1200">
                <a:latin typeface="Consolas"/>
              </a:rPr>
              <a:t> </a:t>
            </a:r>
            <a:r>
              <a:rPr lang="ru-RU" sz="1200" err="1">
                <a:latin typeface="Consolas"/>
              </a:rPr>
              <a:t>gethFirstName</a:t>
            </a:r>
            <a:r>
              <a:rPr lang="ru-RU" sz="1200">
                <a:latin typeface="Consolas"/>
              </a:rPr>
              <a:t>() {</a:t>
            </a:r>
            <a:br>
              <a:rPr lang="ru-RU" sz="1200">
                <a:latin typeface="Consolas"/>
              </a:rPr>
            </a:br>
            <a:r>
              <a:rPr lang="ru-RU" sz="1200">
                <a:latin typeface="Consolas"/>
              </a:rPr>
              <a:t>    </a:t>
            </a:r>
            <a:r>
              <a:rPr lang="ru-RU" sz="1200" b="1" err="1">
                <a:latin typeface="Consolas"/>
              </a:rPr>
              <a:t>return</a:t>
            </a:r>
            <a:r>
              <a:rPr lang="ru-RU" sz="1200" b="1">
                <a:latin typeface="Consolas"/>
              </a:rPr>
              <a:t> </a:t>
            </a:r>
            <a:r>
              <a:rPr lang="ru-RU" sz="1200" b="1" err="1">
                <a:latin typeface="Consolas"/>
              </a:rPr>
              <a:t>hFirstName</a:t>
            </a:r>
            <a:r>
              <a:rPr lang="ru-RU" sz="1200">
                <a:latin typeface="Consolas"/>
              </a:rPr>
              <a:t>;}</a:t>
            </a:r>
            <a:endParaRPr lang="ru-RU" sz="1200">
              <a:latin typeface="Trebuchet MS"/>
            </a:endParaRPr>
          </a:p>
          <a:p>
            <a:br>
              <a:rPr lang="ru-RU" sz="1200">
                <a:latin typeface="Consolas"/>
              </a:rPr>
            </a:br>
            <a:r>
              <a:rPr lang="ru-RU" sz="1200" err="1">
                <a:latin typeface="Consolas"/>
              </a:rPr>
              <a:t>public</a:t>
            </a:r>
            <a:r>
              <a:rPr lang="ru-RU" sz="1200">
                <a:latin typeface="Consolas"/>
              </a:rPr>
              <a:t> </a:t>
            </a:r>
            <a:r>
              <a:rPr lang="ru-RU" sz="1200" err="1">
                <a:latin typeface="Consolas"/>
              </a:rPr>
              <a:t>void</a:t>
            </a:r>
            <a:r>
              <a:rPr lang="ru-RU" sz="1200">
                <a:latin typeface="Consolas"/>
              </a:rPr>
              <a:t> </a:t>
            </a:r>
            <a:r>
              <a:rPr lang="ru-RU" sz="1200" err="1">
                <a:latin typeface="Consolas"/>
              </a:rPr>
              <a:t>sethFirstName</a:t>
            </a:r>
            <a:r>
              <a:rPr lang="ru-RU" sz="1200">
                <a:latin typeface="Consolas"/>
              </a:rPr>
              <a:t>(</a:t>
            </a:r>
            <a:r>
              <a:rPr lang="ru-RU" sz="1200" err="1">
                <a:latin typeface="Consolas"/>
              </a:rPr>
              <a:t>String</a:t>
            </a:r>
            <a:r>
              <a:rPr lang="ru-RU" sz="1200">
                <a:latin typeface="Consolas"/>
              </a:rPr>
              <a:t> </a:t>
            </a:r>
            <a:r>
              <a:rPr lang="ru-RU" sz="1200" err="1">
                <a:latin typeface="Consolas"/>
              </a:rPr>
              <a:t>hFirstName</a:t>
            </a:r>
            <a:r>
              <a:rPr lang="ru-RU" sz="1200">
                <a:latin typeface="Consolas"/>
              </a:rPr>
              <a:t>) {</a:t>
            </a:r>
            <a:br>
              <a:rPr lang="ru-RU" sz="1200">
                <a:latin typeface="Consolas"/>
              </a:rPr>
            </a:br>
            <a:r>
              <a:rPr lang="ru-RU" sz="1200">
                <a:latin typeface="Consolas"/>
              </a:rPr>
              <a:t>    </a:t>
            </a:r>
            <a:r>
              <a:rPr lang="ru-RU" sz="1200" b="1" err="1">
                <a:latin typeface="Consolas"/>
              </a:rPr>
              <a:t>this</a:t>
            </a:r>
            <a:r>
              <a:rPr lang="ru-RU" sz="1200" err="1">
                <a:latin typeface="Consolas"/>
              </a:rPr>
              <a:t>.</a:t>
            </a:r>
            <a:r>
              <a:rPr lang="ru-RU" sz="1200" b="1" err="1">
                <a:latin typeface="Consolas"/>
              </a:rPr>
              <a:t>hFirstName</a:t>
            </a:r>
            <a:r>
              <a:rPr lang="ru-RU" sz="1200" b="1">
                <a:latin typeface="Consolas"/>
              </a:rPr>
              <a:t> </a:t>
            </a:r>
            <a:r>
              <a:rPr lang="ru-RU" sz="1200">
                <a:latin typeface="Consolas"/>
              </a:rPr>
              <a:t>= </a:t>
            </a:r>
            <a:r>
              <a:rPr lang="ru-RU" sz="1200" err="1">
                <a:latin typeface="Consolas"/>
              </a:rPr>
              <a:t>hFirstName</a:t>
            </a:r>
            <a:r>
              <a:rPr lang="ru-RU" sz="1200">
                <a:latin typeface="Consolas"/>
              </a:rPr>
              <a:t>;}</a:t>
            </a:r>
            <a:br>
              <a:rPr lang="ru-RU" sz="1200">
                <a:latin typeface="Consolas"/>
              </a:rPr>
            </a:br>
            <a:endParaRPr lang="ru-RU" sz="1200">
              <a:latin typeface="Consolas"/>
            </a:endParaRPr>
          </a:p>
          <a:p>
            <a:r>
              <a:rPr lang="ru-RU" sz="1200" err="1">
                <a:latin typeface="Consolas"/>
              </a:rPr>
              <a:t>public</a:t>
            </a:r>
            <a:r>
              <a:rPr lang="ru-RU" sz="1200">
                <a:latin typeface="Consolas"/>
              </a:rPr>
              <a:t> </a:t>
            </a:r>
            <a:r>
              <a:rPr lang="ru-RU" sz="1200" err="1">
                <a:latin typeface="Consolas"/>
              </a:rPr>
              <a:t>String</a:t>
            </a:r>
            <a:r>
              <a:rPr lang="ru-RU" sz="1200">
                <a:latin typeface="Consolas"/>
              </a:rPr>
              <a:t> </a:t>
            </a:r>
            <a:r>
              <a:rPr lang="ru-RU" sz="1200" err="1">
                <a:latin typeface="Consolas"/>
              </a:rPr>
              <a:t>gethLastName</a:t>
            </a:r>
            <a:r>
              <a:rPr lang="ru-RU" sz="1200">
                <a:latin typeface="Consolas"/>
              </a:rPr>
              <a:t>() {</a:t>
            </a:r>
            <a:br>
              <a:rPr lang="ru-RU" sz="1200">
                <a:latin typeface="Consolas"/>
              </a:rPr>
            </a:br>
            <a:r>
              <a:rPr lang="ru-RU" sz="1200">
                <a:latin typeface="Consolas"/>
              </a:rPr>
              <a:t>    </a:t>
            </a:r>
            <a:r>
              <a:rPr lang="ru-RU" sz="1200" b="1" err="1">
                <a:latin typeface="Consolas"/>
              </a:rPr>
              <a:t>return</a:t>
            </a:r>
            <a:r>
              <a:rPr lang="ru-RU" sz="1200" b="1">
                <a:latin typeface="Consolas"/>
              </a:rPr>
              <a:t> </a:t>
            </a:r>
            <a:r>
              <a:rPr lang="ru-RU" sz="1200" b="1" err="1">
                <a:latin typeface="Consolas"/>
              </a:rPr>
              <a:t>hLastName</a:t>
            </a:r>
            <a:r>
              <a:rPr lang="ru-RU" sz="1200">
                <a:latin typeface="Consolas"/>
              </a:rPr>
              <a:t>;}</a:t>
            </a:r>
            <a:endParaRPr lang="ru-RU" sz="1200">
              <a:latin typeface="Trebuchet MS"/>
            </a:endParaRPr>
          </a:p>
          <a:p>
            <a:br>
              <a:rPr lang="ru-RU" sz="1200">
                <a:latin typeface="Consolas"/>
              </a:rPr>
            </a:br>
            <a:r>
              <a:rPr lang="ru-RU" sz="1200" err="1">
                <a:latin typeface="Consolas"/>
              </a:rPr>
              <a:t>public</a:t>
            </a:r>
            <a:r>
              <a:rPr lang="ru-RU" sz="1200">
                <a:latin typeface="Consolas"/>
              </a:rPr>
              <a:t> </a:t>
            </a:r>
            <a:r>
              <a:rPr lang="ru-RU" sz="1200" err="1">
                <a:latin typeface="Consolas"/>
              </a:rPr>
              <a:t>void</a:t>
            </a:r>
            <a:r>
              <a:rPr lang="ru-RU" sz="1200">
                <a:latin typeface="Consolas"/>
              </a:rPr>
              <a:t> </a:t>
            </a:r>
            <a:r>
              <a:rPr lang="ru-RU" sz="1200" err="1">
                <a:latin typeface="Consolas"/>
              </a:rPr>
              <a:t>sethLastName</a:t>
            </a:r>
            <a:r>
              <a:rPr lang="ru-RU" sz="1200">
                <a:latin typeface="Consolas"/>
              </a:rPr>
              <a:t>(</a:t>
            </a:r>
            <a:r>
              <a:rPr lang="ru-RU" sz="1200" err="1">
                <a:latin typeface="Consolas"/>
              </a:rPr>
              <a:t>String</a:t>
            </a:r>
            <a:r>
              <a:rPr lang="ru-RU" sz="1200">
                <a:latin typeface="Consolas"/>
              </a:rPr>
              <a:t> </a:t>
            </a:r>
            <a:r>
              <a:rPr lang="ru-RU" sz="1200" err="1">
                <a:latin typeface="Consolas"/>
              </a:rPr>
              <a:t>hLastName</a:t>
            </a:r>
            <a:r>
              <a:rPr lang="ru-RU" sz="1200">
                <a:latin typeface="Consolas"/>
              </a:rPr>
              <a:t>) {</a:t>
            </a:r>
            <a:br>
              <a:rPr lang="ru-RU" sz="1200">
                <a:latin typeface="Consolas"/>
              </a:rPr>
            </a:br>
            <a:r>
              <a:rPr lang="ru-RU" sz="1200">
                <a:latin typeface="Consolas"/>
              </a:rPr>
              <a:t>    </a:t>
            </a:r>
            <a:r>
              <a:rPr lang="ru-RU" sz="1200" b="1" err="1">
                <a:latin typeface="Consolas"/>
              </a:rPr>
              <a:t>this</a:t>
            </a:r>
            <a:r>
              <a:rPr lang="ru-RU" sz="1200" err="1">
                <a:latin typeface="Consolas"/>
              </a:rPr>
              <a:t>.</a:t>
            </a:r>
            <a:r>
              <a:rPr lang="ru-RU" sz="1200" b="1" err="1">
                <a:latin typeface="Consolas"/>
              </a:rPr>
              <a:t>hLastName</a:t>
            </a:r>
            <a:r>
              <a:rPr lang="ru-RU" sz="1200" b="1">
                <a:latin typeface="Consolas"/>
              </a:rPr>
              <a:t> </a:t>
            </a:r>
            <a:r>
              <a:rPr lang="ru-RU" sz="1200">
                <a:latin typeface="Consolas"/>
              </a:rPr>
              <a:t>= </a:t>
            </a:r>
            <a:r>
              <a:rPr lang="ru-RU" sz="1200" err="1">
                <a:latin typeface="Consolas"/>
              </a:rPr>
              <a:t>hLastName</a:t>
            </a:r>
            <a:r>
              <a:rPr lang="ru-RU" sz="1200">
                <a:latin typeface="Consolas"/>
              </a:rPr>
              <a:t>;}</a:t>
            </a:r>
            <a:br>
              <a:rPr lang="ru-RU" sz="1200">
                <a:latin typeface="Consolas"/>
              </a:rPr>
            </a:br>
            <a:br>
              <a:rPr lang="ru-RU" sz="1200">
                <a:latin typeface="Consolas"/>
              </a:rPr>
            </a:br>
            <a:r>
              <a:rPr lang="ru-RU" sz="1200" err="1">
                <a:latin typeface="Consolas"/>
              </a:rPr>
              <a:t>public</a:t>
            </a:r>
            <a:r>
              <a:rPr lang="ru-RU" sz="1200">
                <a:latin typeface="Consolas"/>
              </a:rPr>
              <a:t> </a:t>
            </a:r>
            <a:r>
              <a:rPr lang="ru-RU" sz="1200" err="1">
                <a:latin typeface="Consolas"/>
              </a:rPr>
              <a:t>String</a:t>
            </a:r>
            <a:r>
              <a:rPr lang="ru-RU" sz="1200">
                <a:latin typeface="Consolas"/>
              </a:rPr>
              <a:t> </a:t>
            </a:r>
            <a:r>
              <a:rPr lang="ru-RU" sz="1200" err="1">
                <a:latin typeface="Consolas"/>
              </a:rPr>
              <a:t>getwFirstName</a:t>
            </a:r>
            <a:r>
              <a:rPr lang="ru-RU" sz="1200">
                <a:latin typeface="Consolas"/>
              </a:rPr>
              <a:t>() {</a:t>
            </a:r>
            <a:br>
              <a:rPr lang="ru-RU" sz="1200">
                <a:latin typeface="Consolas"/>
              </a:rPr>
            </a:br>
            <a:r>
              <a:rPr lang="ru-RU" sz="1200">
                <a:latin typeface="Consolas"/>
              </a:rPr>
              <a:t>    </a:t>
            </a:r>
            <a:r>
              <a:rPr lang="ru-RU" sz="1200" b="1" err="1">
                <a:latin typeface="Consolas"/>
              </a:rPr>
              <a:t>return</a:t>
            </a:r>
            <a:r>
              <a:rPr lang="ru-RU" sz="1200" b="1">
                <a:latin typeface="Consolas"/>
              </a:rPr>
              <a:t> </a:t>
            </a:r>
            <a:r>
              <a:rPr lang="ru-RU" sz="1200" b="1" err="1">
                <a:latin typeface="Consolas"/>
              </a:rPr>
              <a:t>wFirstName</a:t>
            </a:r>
            <a:r>
              <a:rPr lang="ru-RU" sz="1200">
                <a:latin typeface="Consolas"/>
              </a:rPr>
              <a:t>;}</a:t>
            </a:r>
            <a:br>
              <a:rPr lang="ru-RU" sz="1200">
                <a:latin typeface="Consolas"/>
              </a:rPr>
            </a:br>
            <a:br>
              <a:rPr lang="ru-RU" sz="1200">
                <a:latin typeface="Consolas"/>
              </a:rPr>
            </a:br>
            <a:r>
              <a:rPr lang="ru-RU" sz="1200" err="1">
                <a:latin typeface="Consolas"/>
              </a:rPr>
              <a:t>public</a:t>
            </a:r>
            <a:r>
              <a:rPr lang="ru-RU" sz="1200">
                <a:latin typeface="Consolas"/>
              </a:rPr>
              <a:t> </a:t>
            </a:r>
            <a:r>
              <a:rPr lang="ru-RU" sz="1200" err="1">
                <a:latin typeface="Consolas"/>
              </a:rPr>
              <a:t>void</a:t>
            </a:r>
            <a:r>
              <a:rPr lang="ru-RU" sz="1200">
                <a:latin typeface="Consolas"/>
              </a:rPr>
              <a:t> </a:t>
            </a:r>
            <a:r>
              <a:rPr lang="ru-RU" sz="1200" err="1">
                <a:latin typeface="Consolas"/>
              </a:rPr>
              <a:t>setwFirstName</a:t>
            </a:r>
            <a:r>
              <a:rPr lang="ru-RU" sz="1200">
                <a:latin typeface="Consolas"/>
              </a:rPr>
              <a:t>(</a:t>
            </a:r>
            <a:r>
              <a:rPr lang="ru-RU" sz="1200" err="1">
                <a:latin typeface="Consolas"/>
              </a:rPr>
              <a:t>String</a:t>
            </a:r>
            <a:r>
              <a:rPr lang="ru-RU" sz="1200">
                <a:latin typeface="Consolas"/>
              </a:rPr>
              <a:t> </a:t>
            </a:r>
            <a:r>
              <a:rPr lang="ru-RU" sz="1200" err="1">
                <a:latin typeface="Consolas"/>
              </a:rPr>
              <a:t>wFirstName</a:t>
            </a:r>
            <a:r>
              <a:rPr lang="ru-RU" sz="1200">
                <a:latin typeface="Consolas"/>
              </a:rPr>
              <a:t>) {</a:t>
            </a:r>
            <a:br>
              <a:rPr lang="ru-RU" sz="1200">
                <a:latin typeface="Consolas"/>
              </a:rPr>
            </a:br>
            <a:r>
              <a:rPr lang="ru-RU" sz="1200">
                <a:latin typeface="Consolas"/>
              </a:rPr>
              <a:t>    </a:t>
            </a:r>
            <a:r>
              <a:rPr lang="ru-RU" sz="1200" b="1" err="1">
                <a:latin typeface="Consolas"/>
              </a:rPr>
              <a:t>this</a:t>
            </a:r>
            <a:r>
              <a:rPr lang="ru-RU" sz="1200" err="1">
                <a:latin typeface="Consolas"/>
              </a:rPr>
              <a:t>.</a:t>
            </a:r>
            <a:r>
              <a:rPr lang="ru-RU" sz="1200" b="1" err="1">
                <a:latin typeface="Consolas"/>
              </a:rPr>
              <a:t>wFirstName</a:t>
            </a:r>
            <a:r>
              <a:rPr lang="ru-RU" sz="1200" b="1">
                <a:latin typeface="Consolas"/>
              </a:rPr>
              <a:t> </a:t>
            </a:r>
            <a:r>
              <a:rPr lang="ru-RU" sz="1200">
                <a:latin typeface="Consolas"/>
              </a:rPr>
              <a:t>= </a:t>
            </a:r>
            <a:r>
              <a:rPr lang="ru-RU" sz="1200" err="1">
                <a:latin typeface="Consolas"/>
              </a:rPr>
              <a:t>wFirstName</a:t>
            </a:r>
            <a:r>
              <a:rPr lang="ru-RU" sz="1200">
                <a:latin typeface="Consolas"/>
              </a:rPr>
              <a:t>;}</a:t>
            </a:r>
            <a:br>
              <a:rPr lang="ru-RU" sz="1200">
                <a:latin typeface="Consolas"/>
              </a:rPr>
            </a:br>
            <a:br>
              <a:rPr lang="ru-RU" sz="1200">
                <a:latin typeface="Consolas"/>
              </a:rPr>
            </a:br>
            <a:r>
              <a:rPr lang="ru-RU" sz="1200" err="1">
                <a:latin typeface="Consolas"/>
              </a:rPr>
              <a:t>public</a:t>
            </a:r>
            <a:r>
              <a:rPr lang="ru-RU" sz="1200">
                <a:latin typeface="Consolas"/>
              </a:rPr>
              <a:t> </a:t>
            </a:r>
            <a:r>
              <a:rPr lang="ru-RU" sz="1200" err="1">
                <a:latin typeface="Consolas"/>
              </a:rPr>
              <a:t>String</a:t>
            </a:r>
            <a:r>
              <a:rPr lang="ru-RU" sz="1200">
                <a:latin typeface="Consolas"/>
              </a:rPr>
              <a:t> </a:t>
            </a:r>
            <a:r>
              <a:rPr lang="ru-RU" sz="1200" err="1">
                <a:latin typeface="Consolas"/>
              </a:rPr>
              <a:t>getwLastName</a:t>
            </a:r>
            <a:r>
              <a:rPr lang="ru-RU" sz="1200">
                <a:latin typeface="Consolas"/>
              </a:rPr>
              <a:t>() {</a:t>
            </a:r>
            <a:br>
              <a:rPr lang="ru-RU" sz="1200">
                <a:latin typeface="Consolas"/>
              </a:rPr>
            </a:br>
            <a:r>
              <a:rPr lang="ru-RU" sz="1200">
                <a:latin typeface="Consolas"/>
              </a:rPr>
              <a:t>    </a:t>
            </a:r>
            <a:r>
              <a:rPr lang="ru-RU" sz="1200" b="1" err="1">
                <a:latin typeface="Consolas"/>
              </a:rPr>
              <a:t>return</a:t>
            </a:r>
            <a:r>
              <a:rPr lang="ru-RU" sz="1200" b="1">
                <a:latin typeface="Consolas"/>
              </a:rPr>
              <a:t> </a:t>
            </a:r>
            <a:r>
              <a:rPr lang="ru-RU" sz="1200" b="1" err="1">
                <a:latin typeface="Consolas"/>
              </a:rPr>
              <a:t>wLastName</a:t>
            </a:r>
            <a:r>
              <a:rPr lang="ru-RU" sz="1200">
                <a:latin typeface="Consolas"/>
              </a:rPr>
              <a:t>;}</a:t>
            </a:r>
            <a:br>
              <a:rPr lang="ru-RU" sz="1200">
                <a:latin typeface="Consolas"/>
              </a:rPr>
            </a:br>
            <a:br>
              <a:rPr lang="ru-RU" sz="1200">
                <a:latin typeface="Consolas"/>
              </a:rPr>
            </a:br>
            <a:r>
              <a:rPr lang="ru-RU" sz="1200" err="1">
                <a:latin typeface="Consolas"/>
              </a:rPr>
              <a:t>public</a:t>
            </a:r>
            <a:r>
              <a:rPr lang="ru-RU" sz="1200">
                <a:latin typeface="Consolas"/>
              </a:rPr>
              <a:t> </a:t>
            </a:r>
            <a:r>
              <a:rPr lang="ru-RU" sz="1200" err="1">
                <a:latin typeface="Consolas"/>
              </a:rPr>
              <a:t>void</a:t>
            </a:r>
            <a:r>
              <a:rPr lang="ru-RU" sz="1200">
                <a:latin typeface="Consolas"/>
              </a:rPr>
              <a:t> </a:t>
            </a:r>
            <a:r>
              <a:rPr lang="ru-RU" sz="1200" err="1">
                <a:latin typeface="Consolas"/>
              </a:rPr>
              <a:t>setwLastName</a:t>
            </a:r>
            <a:r>
              <a:rPr lang="ru-RU" sz="1200">
                <a:latin typeface="Consolas"/>
              </a:rPr>
              <a:t>(</a:t>
            </a:r>
            <a:r>
              <a:rPr lang="ru-RU" sz="1200" err="1">
                <a:latin typeface="Consolas"/>
              </a:rPr>
              <a:t>String</a:t>
            </a:r>
            <a:r>
              <a:rPr lang="ru-RU" sz="1200">
                <a:latin typeface="Consolas"/>
              </a:rPr>
              <a:t> </a:t>
            </a:r>
            <a:r>
              <a:rPr lang="ru-RU" sz="1200" err="1">
                <a:latin typeface="Consolas"/>
              </a:rPr>
              <a:t>wLastName</a:t>
            </a:r>
            <a:r>
              <a:rPr lang="ru-RU" sz="1200">
                <a:latin typeface="Consolas"/>
              </a:rPr>
              <a:t>) {</a:t>
            </a:r>
            <a:br>
              <a:rPr lang="ru-RU" sz="1200">
                <a:latin typeface="Consolas"/>
              </a:rPr>
            </a:br>
            <a:r>
              <a:rPr lang="ru-RU" sz="1200">
                <a:latin typeface="Consolas"/>
              </a:rPr>
              <a:t>    </a:t>
            </a:r>
            <a:r>
              <a:rPr lang="ru-RU" sz="1200" b="1" err="1">
                <a:latin typeface="Consolas"/>
              </a:rPr>
              <a:t>this</a:t>
            </a:r>
            <a:r>
              <a:rPr lang="ru-RU" sz="1200" err="1">
                <a:latin typeface="Consolas"/>
              </a:rPr>
              <a:t>.</a:t>
            </a:r>
            <a:r>
              <a:rPr lang="ru-RU" sz="1200" b="1" err="1">
                <a:latin typeface="Consolas"/>
              </a:rPr>
              <a:t>wLastName</a:t>
            </a:r>
            <a:r>
              <a:rPr lang="ru-RU" sz="1200" b="1">
                <a:latin typeface="Consolas"/>
              </a:rPr>
              <a:t> </a:t>
            </a:r>
            <a:r>
              <a:rPr lang="ru-RU" sz="1200">
                <a:latin typeface="Consolas"/>
              </a:rPr>
              <a:t>= </a:t>
            </a:r>
            <a:r>
              <a:rPr lang="ru-RU" sz="1200" err="1">
                <a:latin typeface="Consolas"/>
              </a:rPr>
              <a:t>wLastName</a:t>
            </a:r>
            <a:r>
              <a:rPr lang="ru-RU" sz="1200">
                <a:latin typeface="Consolas"/>
              </a:rPr>
              <a:t>;}</a:t>
            </a:r>
            <a:endParaRPr lang="ru-RU" sz="1200"/>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2468027" y="358697"/>
            <a:ext cx="6760233" cy="715924"/>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 Защищаем класс </a:t>
            </a:r>
            <a:r>
              <a:rPr lang="ru-RU" sz="1400" u="sng" err="1"/>
              <a:t>StudentOrder</a:t>
            </a:r>
            <a:r>
              <a:rPr lang="ru-RU" sz="1400" u="sng"/>
              <a:t> </a:t>
            </a:r>
            <a:r>
              <a:rPr lang="ru-RU" sz="1400"/>
              <a:t> от прямого к нему доступа извне - (устанавливаем на наши данные модификатор </a:t>
            </a:r>
            <a:r>
              <a:rPr lang="ru-RU" sz="1400" err="1"/>
              <a:t>private</a:t>
            </a:r>
            <a:r>
              <a:rPr lang="ru-RU" sz="1400"/>
              <a:t>). Доступ к ним (извне), будет осуществляться только   через специальные методы...</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11</a:t>
            </a:r>
            <a:endParaRPr lang="ru-RU"/>
          </a:p>
        </p:txBody>
      </p:sp>
      <p:sp>
        <p:nvSpPr>
          <p:cNvPr id="17" name="Прямоугольник: скругленные углы 16">
            <a:extLst>
              <a:ext uri="{FF2B5EF4-FFF2-40B4-BE49-F238E27FC236}">
                <a16:creationId xmlns:a16="http://schemas.microsoft.com/office/drawing/2014/main" id="{F95FCA1D-4D65-47A7-A0FE-7224A86AE55F}"/>
              </a:ext>
            </a:extLst>
          </p:cNvPr>
          <p:cNvSpPr/>
          <p:nvPr/>
        </p:nvSpPr>
        <p:spPr>
          <a:xfrm>
            <a:off x="8032530" y="2777264"/>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CityRegisterValidator</a:t>
            </a:r>
          </a:p>
        </p:txBody>
      </p:sp>
      <p:sp>
        <p:nvSpPr>
          <p:cNvPr id="7" name="Стрелка: вправо 6">
            <a:extLst>
              <a:ext uri="{FF2B5EF4-FFF2-40B4-BE49-F238E27FC236}">
                <a16:creationId xmlns:a16="http://schemas.microsoft.com/office/drawing/2014/main" id="{AF87B8E2-004F-4DF4-85DB-4A40D805BAED}"/>
              </a:ext>
            </a:extLst>
          </p:cNvPr>
          <p:cNvSpPr/>
          <p:nvPr/>
        </p:nvSpPr>
        <p:spPr>
          <a:xfrm rot="10320000">
            <a:off x="6871337" y="3283590"/>
            <a:ext cx="1033416" cy="232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9" name="Стрелка: вправо 18">
            <a:extLst>
              <a:ext uri="{FF2B5EF4-FFF2-40B4-BE49-F238E27FC236}">
                <a16:creationId xmlns:a16="http://schemas.microsoft.com/office/drawing/2014/main" id="{EFDDBF6D-B8F7-45EF-A49C-BCFC9754AC86}"/>
              </a:ext>
            </a:extLst>
          </p:cNvPr>
          <p:cNvSpPr/>
          <p:nvPr/>
        </p:nvSpPr>
        <p:spPr>
          <a:xfrm rot="10500000">
            <a:off x="6997511" y="3982426"/>
            <a:ext cx="979533" cy="222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2" name="Прямоугольник: скругленные углы 11">
            <a:extLst>
              <a:ext uri="{FF2B5EF4-FFF2-40B4-BE49-F238E27FC236}">
                <a16:creationId xmlns:a16="http://schemas.microsoft.com/office/drawing/2014/main" id="{49AF9095-625E-491B-B5E9-2098088F8CFA}"/>
              </a:ext>
            </a:extLst>
          </p:cNvPr>
          <p:cNvSpPr/>
          <p:nvPr/>
        </p:nvSpPr>
        <p:spPr>
          <a:xfrm>
            <a:off x="8032530" y="3784836"/>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WeddngValidator</a:t>
            </a:r>
          </a:p>
        </p:txBody>
      </p:sp>
      <p:sp>
        <p:nvSpPr>
          <p:cNvPr id="13" name="Прямоугольник: скругленные углы 12">
            <a:extLst>
              <a:ext uri="{FF2B5EF4-FFF2-40B4-BE49-F238E27FC236}">
                <a16:creationId xmlns:a16="http://schemas.microsoft.com/office/drawing/2014/main" id="{A29B5852-AE0C-4D1F-83D1-FE12446FC4B3}"/>
              </a:ext>
            </a:extLst>
          </p:cNvPr>
          <p:cNvSpPr/>
          <p:nvPr/>
        </p:nvSpPr>
        <p:spPr>
          <a:xfrm>
            <a:off x="8032526" y="4781574"/>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ChildrenValidator</a:t>
            </a:r>
          </a:p>
        </p:txBody>
      </p:sp>
      <p:sp>
        <p:nvSpPr>
          <p:cNvPr id="14" name="Прямоугольник: скругленные углы 13">
            <a:extLst>
              <a:ext uri="{FF2B5EF4-FFF2-40B4-BE49-F238E27FC236}">
                <a16:creationId xmlns:a16="http://schemas.microsoft.com/office/drawing/2014/main" id="{078EF90C-FC3F-40B0-82A4-F232265613FA}"/>
              </a:ext>
            </a:extLst>
          </p:cNvPr>
          <p:cNvSpPr/>
          <p:nvPr/>
        </p:nvSpPr>
        <p:spPr>
          <a:xfrm>
            <a:off x="8065033" y="5832490"/>
            <a:ext cx="2504980" cy="86564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800" err="1">
                <a:latin typeface="Trebuchet MS"/>
              </a:rPr>
              <a:t>class</a:t>
            </a:r>
            <a:r>
              <a:rPr lang="ru-RU" sz="1800">
                <a:latin typeface="Trebuchet MS"/>
              </a:rPr>
              <a:t> </a:t>
            </a:r>
            <a:endParaRPr lang="ru-RU" sz="1800"/>
          </a:p>
          <a:p>
            <a:pPr algn="ctr"/>
            <a:r>
              <a:rPr lang="ru-RU" sz="1800" err="1"/>
              <a:t>StudentValidator</a:t>
            </a:r>
          </a:p>
        </p:txBody>
      </p:sp>
      <p:sp>
        <p:nvSpPr>
          <p:cNvPr id="15" name="Стрелка: вправо 14">
            <a:extLst>
              <a:ext uri="{FF2B5EF4-FFF2-40B4-BE49-F238E27FC236}">
                <a16:creationId xmlns:a16="http://schemas.microsoft.com/office/drawing/2014/main" id="{7601BCA2-3AFD-422C-B137-F02550A30F43}"/>
              </a:ext>
            </a:extLst>
          </p:cNvPr>
          <p:cNvSpPr/>
          <p:nvPr/>
        </p:nvSpPr>
        <p:spPr>
          <a:xfrm rot="11640000">
            <a:off x="6905349" y="4978029"/>
            <a:ext cx="1043398" cy="2520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6" name="Стрелка: вправо 15">
            <a:extLst>
              <a:ext uri="{FF2B5EF4-FFF2-40B4-BE49-F238E27FC236}">
                <a16:creationId xmlns:a16="http://schemas.microsoft.com/office/drawing/2014/main" id="{ABA1E6F1-348A-4466-A04C-1838F21224BD}"/>
              </a:ext>
            </a:extLst>
          </p:cNvPr>
          <p:cNvSpPr/>
          <p:nvPr/>
        </p:nvSpPr>
        <p:spPr>
          <a:xfrm rot="12840000">
            <a:off x="6935303" y="5862032"/>
            <a:ext cx="1163188" cy="232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18" name="Стрелка: вправо 17">
            <a:extLst>
              <a:ext uri="{FF2B5EF4-FFF2-40B4-BE49-F238E27FC236}">
                <a16:creationId xmlns:a16="http://schemas.microsoft.com/office/drawing/2014/main" id="{BA1B4229-8A44-43DA-BCB0-2C54762A0884}"/>
              </a:ext>
            </a:extLst>
          </p:cNvPr>
          <p:cNvSpPr/>
          <p:nvPr/>
        </p:nvSpPr>
        <p:spPr>
          <a:xfrm rot="7080000">
            <a:off x="6144265" y="1899117"/>
            <a:ext cx="1951809" cy="62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 name="Правая фигурная скобка 1">
            <a:extLst>
              <a:ext uri="{FF2B5EF4-FFF2-40B4-BE49-F238E27FC236}">
                <a16:creationId xmlns:a16="http://schemas.microsoft.com/office/drawing/2014/main" id="{3F3B8046-45B6-4E35-9208-02B09B2D759A}"/>
              </a:ext>
            </a:extLst>
          </p:cNvPr>
          <p:cNvSpPr/>
          <p:nvPr/>
        </p:nvSpPr>
        <p:spPr>
          <a:xfrm>
            <a:off x="6497438" y="2866983"/>
            <a:ext cx="295203" cy="3400050"/>
          </a:xfrm>
          <a:prstGeom prst="rightBrac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ru-RU" sz="1800"/>
          </a:p>
        </p:txBody>
      </p:sp>
    </p:spTree>
    <p:extLst>
      <p:ext uri="{BB962C8B-B14F-4D97-AF65-F5344CB8AC3E}">
        <p14:creationId xmlns:p14="http://schemas.microsoft.com/office/powerpoint/2010/main" val="295468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скругленные углы 21">
            <a:extLst>
              <a:ext uri="{FF2B5EF4-FFF2-40B4-BE49-F238E27FC236}">
                <a16:creationId xmlns:a16="http://schemas.microsoft.com/office/drawing/2014/main" id="{97B11F0C-FA80-482B-A061-FD6587AE58E0}"/>
              </a:ext>
            </a:extLst>
          </p:cNvPr>
          <p:cNvSpPr/>
          <p:nvPr/>
        </p:nvSpPr>
        <p:spPr>
          <a:xfrm>
            <a:off x="1632739" y="4857615"/>
            <a:ext cx="3893504" cy="181857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b="1">
                <a:latin typeface="Consolas"/>
              </a:rPr>
              <a:t>       </a:t>
            </a:r>
            <a:r>
              <a:rPr lang="ru-RU" sz="1400" err="1">
                <a:latin typeface="Consolas"/>
              </a:rPr>
              <a:t>class</a:t>
            </a:r>
            <a:r>
              <a:rPr lang="ru-RU" sz="1400" b="1">
                <a:latin typeface="Consolas"/>
              </a:rPr>
              <a:t> </a:t>
            </a:r>
            <a:r>
              <a:rPr lang="ru-RU" sz="1400" b="1" err="1">
                <a:latin typeface="Consolas"/>
              </a:rPr>
              <a:t>SaveCtudentOrder</a:t>
            </a:r>
            <a:endParaRPr lang="ru-RU" sz="1800" err="1">
              <a:latin typeface="Trebuchet MS"/>
            </a:endParaRPr>
          </a:p>
          <a:p>
            <a:r>
              <a:rPr lang="ru-RU" sz="1400" b="1" err="1">
                <a:latin typeface="Consolas"/>
              </a:rPr>
              <a:t>StudentOrder</a:t>
            </a:r>
            <a:r>
              <a:rPr lang="ru-RU" sz="1400" b="1">
                <a:latin typeface="Consolas"/>
              </a:rPr>
              <a:t> </a:t>
            </a:r>
            <a:r>
              <a:rPr lang="ru-RU" sz="1400" b="1" err="1">
                <a:latin typeface="Consolas"/>
              </a:rPr>
              <a:t>so</a:t>
            </a:r>
            <a:r>
              <a:rPr lang="ru-RU" sz="1400" b="1">
                <a:latin typeface="Consolas"/>
              </a:rPr>
              <a:t> = </a:t>
            </a:r>
            <a:r>
              <a:rPr lang="ru-RU" sz="1400" b="1" err="1">
                <a:latin typeface="Consolas"/>
              </a:rPr>
              <a:t>new</a:t>
            </a:r>
            <a:r>
              <a:rPr lang="ru-RU" sz="1400" b="1">
                <a:latin typeface="Consolas"/>
              </a:rPr>
              <a:t> </a:t>
            </a:r>
            <a:r>
              <a:rPr lang="ru-RU" sz="1400" b="1" err="1">
                <a:latin typeface="Consolas"/>
              </a:rPr>
              <a:t>StudentOrder</a:t>
            </a:r>
            <a:r>
              <a:rPr lang="ru-RU" sz="1400">
                <a:latin typeface="Consolas"/>
              </a:rPr>
              <a:t>;</a:t>
            </a:r>
            <a:br>
              <a:rPr lang="ru-RU" sz="1400">
                <a:latin typeface="Consolas"/>
              </a:rPr>
            </a:br>
            <a:r>
              <a:rPr lang="ru-RU" sz="1400">
                <a:latin typeface="Consolas"/>
              </a:rPr>
              <a:t>    </a:t>
            </a:r>
            <a:r>
              <a:rPr lang="ru-RU" sz="1400" b="1" err="1">
                <a:latin typeface="Consolas"/>
              </a:rPr>
              <a:t>Adult</a:t>
            </a:r>
            <a:r>
              <a:rPr lang="ru-RU" sz="1400" b="1">
                <a:latin typeface="Consolas"/>
              </a:rPr>
              <a:t> </a:t>
            </a:r>
            <a:r>
              <a:rPr lang="ru-RU" sz="1400" b="1" err="1">
                <a:latin typeface="Consolas"/>
              </a:rPr>
              <a:t>husband</a:t>
            </a:r>
            <a:r>
              <a:rPr lang="ru-RU" sz="1400">
                <a:latin typeface="Consolas"/>
              </a:rPr>
              <a:t> = </a:t>
            </a:r>
            <a:r>
              <a:rPr lang="ru-RU" sz="1400" b="1" err="1">
                <a:latin typeface="Consolas"/>
              </a:rPr>
              <a:t>new</a:t>
            </a:r>
            <a:r>
              <a:rPr lang="ru-RU" sz="1400" b="1">
                <a:latin typeface="Consolas"/>
              </a:rPr>
              <a:t> </a:t>
            </a:r>
            <a:r>
              <a:rPr lang="ru-RU" sz="1400" err="1">
                <a:latin typeface="Consolas"/>
              </a:rPr>
              <a:t>Adult</a:t>
            </a:r>
            <a:r>
              <a:rPr lang="ru-RU" sz="1400">
                <a:latin typeface="Consolas"/>
              </a:rPr>
              <a:t>();</a:t>
            </a:r>
            <a:br>
              <a:rPr lang="ru-RU" sz="1400">
                <a:latin typeface="Consolas"/>
              </a:rPr>
            </a:br>
            <a:r>
              <a:rPr lang="ru-RU" sz="1400">
                <a:latin typeface="Consolas"/>
              </a:rPr>
              <a:t>    </a:t>
            </a:r>
            <a:r>
              <a:rPr lang="ru-RU" sz="1400" b="1" err="1">
                <a:latin typeface="Consolas"/>
              </a:rPr>
              <a:t>husband</a:t>
            </a:r>
            <a:r>
              <a:rPr lang="ru-RU" sz="1400" err="1">
                <a:latin typeface="Consolas"/>
              </a:rPr>
              <a:t>.setSurName</a:t>
            </a:r>
            <a:r>
              <a:rPr lang="ru-RU" sz="1400">
                <a:latin typeface="Consolas"/>
              </a:rPr>
              <a:t>(</a:t>
            </a:r>
            <a:r>
              <a:rPr lang="ru-RU" sz="1400" b="1">
                <a:latin typeface="Consolas"/>
              </a:rPr>
              <a:t>"</a:t>
            </a:r>
            <a:r>
              <a:rPr lang="ru-RU" sz="1400" b="1" err="1">
                <a:latin typeface="Consolas"/>
              </a:rPr>
              <a:t>Ivan</a:t>
            </a:r>
            <a:r>
              <a:rPr lang="ru-RU" sz="1400" b="1">
                <a:latin typeface="Consolas"/>
              </a:rPr>
              <a:t>"</a:t>
            </a:r>
            <a:r>
              <a:rPr lang="ru-RU" sz="1400">
                <a:latin typeface="Consolas"/>
              </a:rPr>
              <a:t>);</a:t>
            </a:r>
            <a:endParaRPr lang="ru-RU" sz="1800">
              <a:latin typeface="Trebuchet MS"/>
            </a:endParaRPr>
          </a:p>
          <a:p>
            <a:r>
              <a:rPr lang="ru-RU" sz="1400" b="1">
                <a:solidFill>
                  <a:srgbClr val="000000"/>
                </a:solidFill>
                <a:latin typeface="Consolas"/>
              </a:rPr>
              <a:t>    </a:t>
            </a:r>
            <a:r>
              <a:rPr lang="ru-RU" sz="1400" b="1" err="1">
                <a:solidFill>
                  <a:srgbClr val="000000"/>
                </a:solidFill>
                <a:latin typeface="Consolas"/>
              </a:rPr>
              <a:t>so.</a:t>
            </a:r>
            <a:r>
              <a:rPr lang="ru-RU" sz="1400" err="1">
                <a:solidFill>
                  <a:srgbClr val="000000"/>
                </a:solidFill>
                <a:latin typeface="Consolas"/>
              </a:rPr>
              <a:t>setHusband</a:t>
            </a:r>
            <a:r>
              <a:rPr lang="ru-RU" sz="1400" b="1">
                <a:solidFill>
                  <a:srgbClr val="000000"/>
                </a:solidFill>
                <a:latin typeface="Consolas"/>
              </a:rPr>
              <a:t>(</a:t>
            </a:r>
            <a:r>
              <a:rPr lang="ru-RU" sz="1400" b="1" err="1">
                <a:solidFill>
                  <a:srgbClr val="000000"/>
                </a:solidFill>
                <a:latin typeface="Consolas"/>
              </a:rPr>
              <a:t>husband</a:t>
            </a:r>
            <a:r>
              <a:rPr lang="ru-RU" sz="1400" b="1">
                <a:solidFill>
                  <a:srgbClr val="000000"/>
                </a:solidFill>
                <a:latin typeface="Consolas"/>
              </a:rPr>
              <a:t>)</a:t>
            </a:r>
            <a:r>
              <a:rPr lang="ru-RU" sz="1400">
                <a:solidFill>
                  <a:srgbClr val="FFFFFF"/>
                </a:solidFill>
                <a:latin typeface="Consolas"/>
              </a:rPr>
              <a:t>);</a:t>
            </a:r>
            <a:br>
              <a:rPr lang="ru-RU" sz="1400">
                <a:solidFill>
                  <a:srgbClr val="FFFFFF"/>
                </a:solidFill>
                <a:latin typeface="Consolas"/>
              </a:rPr>
            </a:br>
            <a:r>
              <a:rPr lang="ru-RU" sz="1400">
                <a:latin typeface="Consolas"/>
              </a:rPr>
              <a:t>    </a:t>
            </a:r>
            <a:r>
              <a:rPr lang="ru-RU" sz="1400" err="1">
                <a:latin typeface="Consolas"/>
              </a:rPr>
              <a:t>return</a:t>
            </a:r>
            <a:r>
              <a:rPr lang="ru-RU" sz="1400" b="1">
                <a:latin typeface="Consolas"/>
              </a:rPr>
              <a:t> </a:t>
            </a:r>
            <a:r>
              <a:rPr lang="ru-RU" sz="1400" b="1" err="1">
                <a:latin typeface="Consolas"/>
              </a:rPr>
              <a:t>so</a:t>
            </a:r>
            <a:r>
              <a:rPr lang="ru-RU" sz="1400">
                <a:latin typeface="Consolas"/>
              </a:rPr>
              <a:t>;</a:t>
            </a:r>
            <a:br>
              <a:rPr lang="ru-RU" sz="1400">
                <a:latin typeface="Consolas"/>
              </a:rPr>
            </a:br>
            <a:r>
              <a:rPr lang="ru-RU" sz="1400">
                <a:latin typeface="Consolas"/>
              </a:rPr>
              <a:t>}</a:t>
            </a:r>
            <a:endParaRPr lang="ru-RU" sz="1800"/>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00279" y="377358"/>
            <a:ext cx="6256380" cy="902536"/>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Улучшаем структуру данных. Применяя парадигму наследования создаем иерархию классов на вершине которой будут храниться общие данные,(одинаково подходящих для большинства классов хранящих данные) а  ниже располагаем классы со своей спецификой.</a:t>
            </a:r>
            <a:endParaRPr lang="ru-RU" sz="1800"/>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2266937" y="-2796"/>
            <a:ext cx="7175351" cy="533535"/>
          </a:xfrm>
        </p:spPr>
        <p:txBody>
          <a:bodyPr/>
          <a:lstStyle/>
          <a:p>
            <a:pPr marL="182880" indent="0" algn="ctr">
              <a:buNone/>
            </a:pPr>
            <a:r>
              <a:rPr lang="ru-RU" sz="2000"/>
              <a:t>Выпуск 12</a:t>
            </a:r>
            <a:endParaRPr lang="ru-RU"/>
          </a:p>
        </p:txBody>
      </p:sp>
      <p:sp>
        <p:nvSpPr>
          <p:cNvPr id="17" name="Прямоугольник: скругленные углы 16">
            <a:extLst>
              <a:ext uri="{FF2B5EF4-FFF2-40B4-BE49-F238E27FC236}">
                <a16:creationId xmlns:a16="http://schemas.microsoft.com/office/drawing/2014/main" id="{F95FCA1D-4D65-47A7-A0FE-7224A86AE55F}"/>
              </a:ext>
            </a:extLst>
          </p:cNvPr>
          <p:cNvSpPr/>
          <p:nvPr/>
        </p:nvSpPr>
        <p:spPr>
          <a:xfrm>
            <a:off x="7995209" y="267328"/>
            <a:ext cx="2635606" cy="191067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endParaRPr lang="ru-RU" sz="1400"/>
          </a:p>
          <a:p>
            <a:pPr algn="ctr"/>
            <a:r>
              <a:rPr lang="ru-RU" sz="1400" b="1" err="1"/>
              <a:t>Person</a:t>
            </a:r>
          </a:p>
          <a:p>
            <a:r>
              <a:rPr lang="ru-RU" sz="1400">
                <a:latin typeface="Consolas"/>
              </a:rPr>
              <a:t> </a:t>
            </a:r>
            <a:r>
              <a:rPr lang="ru-RU" sz="1400" err="1">
                <a:latin typeface="Consolas"/>
              </a:rPr>
              <a:t>String</a:t>
            </a:r>
            <a:r>
              <a:rPr lang="ru-RU" sz="1400">
                <a:latin typeface="Consolas"/>
              </a:rPr>
              <a:t> </a:t>
            </a:r>
            <a:r>
              <a:rPr lang="ru-RU" sz="1400" b="1" err="1">
                <a:latin typeface="Consolas"/>
              </a:rPr>
              <a:t>surName</a:t>
            </a:r>
            <a:r>
              <a:rPr lang="ru-RU" sz="1400">
                <a:latin typeface="Consolas"/>
              </a:rPr>
              <a:t>;</a:t>
            </a:r>
            <a:br>
              <a:rPr lang="ru-RU" sz="1400">
                <a:latin typeface="Consolas"/>
              </a:rPr>
            </a:br>
            <a:r>
              <a:rPr lang="ru-RU" sz="1400">
                <a:latin typeface="Consolas"/>
              </a:rPr>
              <a:t> </a:t>
            </a:r>
            <a:r>
              <a:rPr lang="ru-RU" sz="1400" err="1">
                <a:latin typeface="Consolas"/>
              </a:rPr>
              <a:t>String</a:t>
            </a:r>
            <a:r>
              <a:rPr lang="ru-RU" sz="1400">
                <a:latin typeface="Consolas"/>
              </a:rPr>
              <a:t> </a:t>
            </a:r>
            <a:r>
              <a:rPr lang="ru-RU" sz="1400" b="1" err="1">
                <a:latin typeface="Consolas"/>
              </a:rPr>
              <a:t>givenName</a:t>
            </a:r>
            <a:r>
              <a:rPr lang="ru-RU" sz="1400">
                <a:latin typeface="Consolas"/>
              </a:rPr>
              <a:t>;</a:t>
            </a:r>
            <a:br>
              <a:rPr lang="ru-RU" sz="1400">
                <a:latin typeface="Consolas"/>
              </a:rPr>
            </a:br>
            <a:r>
              <a:rPr lang="ru-RU" sz="1400" err="1">
                <a:solidFill>
                  <a:srgbClr val="000000"/>
                </a:solidFill>
                <a:latin typeface="Consolas"/>
              </a:rPr>
              <a:t>String</a:t>
            </a:r>
            <a:r>
              <a:rPr lang="ru-RU" sz="1400">
                <a:solidFill>
                  <a:srgbClr val="FFFFFF"/>
                </a:solidFill>
                <a:latin typeface="Consolas"/>
              </a:rPr>
              <a:t> </a:t>
            </a:r>
            <a:r>
              <a:rPr lang="ru-RU" sz="1400" b="1" err="1">
                <a:latin typeface="Consolas"/>
              </a:rPr>
              <a:t>patronmic</a:t>
            </a:r>
            <a:r>
              <a:rPr lang="ru-RU" sz="1400" b="1">
                <a:latin typeface="Consolas"/>
              </a:rPr>
              <a:t>;</a:t>
            </a:r>
            <a:endParaRPr lang="ru-RU" sz="1800">
              <a:latin typeface="Trebuchet MS"/>
            </a:endParaRPr>
          </a:p>
          <a:p>
            <a:r>
              <a:rPr lang="ru-RU" sz="1400" err="1">
                <a:latin typeface="Consolas"/>
              </a:rPr>
              <a:t>LocalDate</a:t>
            </a:r>
            <a:r>
              <a:rPr lang="ru-RU" sz="1400">
                <a:latin typeface="Consolas"/>
              </a:rPr>
              <a:t> </a:t>
            </a:r>
            <a:r>
              <a:rPr lang="ru-RU" sz="1400" b="1" err="1">
                <a:latin typeface="Consolas"/>
              </a:rPr>
              <a:t>dateOfBirth</a:t>
            </a:r>
            <a:r>
              <a:rPr lang="ru-RU" sz="1400">
                <a:latin typeface="Consolas"/>
              </a:rPr>
              <a:t>;</a:t>
            </a:r>
            <a:endParaRPr lang="ru-RU" sz="1800">
              <a:latin typeface="Trebuchet MS"/>
            </a:endParaRPr>
          </a:p>
          <a:p>
            <a:r>
              <a:rPr lang="ru-RU" sz="1400">
                <a:latin typeface="Consolas"/>
              </a:rPr>
              <a:t> </a:t>
            </a:r>
            <a:r>
              <a:rPr lang="ru-RU" sz="1400" err="1">
                <a:latin typeface="Consolas"/>
              </a:rPr>
              <a:t>Address</a:t>
            </a:r>
            <a:r>
              <a:rPr lang="ru-RU" sz="1400">
                <a:latin typeface="Consolas"/>
              </a:rPr>
              <a:t> </a:t>
            </a:r>
            <a:r>
              <a:rPr lang="ru-RU" sz="1400" b="1" err="1">
                <a:latin typeface="Consolas"/>
              </a:rPr>
              <a:t>address</a:t>
            </a:r>
            <a:r>
              <a:rPr lang="ru-RU" sz="1400">
                <a:latin typeface="Consolas"/>
              </a:rPr>
              <a:t>;</a:t>
            </a:r>
            <a:endParaRPr lang="ru-RU" sz="1800"/>
          </a:p>
        </p:txBody>
      </p:sp>
      <p:sp>
        <p:nvSpPr>
          <p:cNvPr id="12" name="Прямоугольник: скругленные углы 11">
            <a:extLst>
              <a:ext uri="{FF2B5EF4-FFF2-40B4-BE49-F238E27FC236}">
                <a16:creationId xmlns:a16="http://schemas.microsoft.com/office/drawing/2014/main" id="{49AF9095-625E-491B-B5E9-2098088F8CFA}"/>
              </a:ext>
            </a:extLst>
          </p:cNvPr>
          <p:cNvSpPr/>
          <p:nvPr/>
        </p:nvSpPr>
        <p:spPr>
          <a:xfrm>
            <a:off x="5811844" y="3672866"/>
            <a:ext cx="1935812" cy="309565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endParaRPr lang="ru-RU" sz="1400"/>
          </a:p>
          <a:p>
            <a:pPr algn="ctr"/>
            <a:r>
              <a:rPr lang="ru-RU" sz="1400" b="1" err="1"/>
              <a:t>Adult</a:t>
            </a:r>
          </a:p>
          <a:p>
            <a:pPr algn="ctr"/>
            <a:r>
              <a:rPr lang="ru-RU" sz="1400" b="1" err="1">
                <a:latin typeface="Consolas"/>
              </a:rPr>
              <a:t>passportSeria</a:t>
            </a:r>
            <a:r>
              <a:rPr lang="ru-RU" sz="1400">
                <a:latin typeface="Consolas"/>
              </a:rPr>
              <a:t>;</a:t>
            </a:r>
            <a:br>
              <a:rPr lang="ru-RU" sz="1400">
                <a:latin typeface="Consolas"/>
              </a:rPr>
            </a:br>
            <a:r>
              <a:rPr lang="ru-RU" sz="1400">
                <a:latin typeface="Consolas"/>
              </a:rPr>
              <a:t> </a:t>
            </a:r>
            <a:r>
              <a:rPr lang="ru-RU" sz="1400" err="1">
                <a:latin typeface="Consolas"/>
              </a:rPr>
              <a:t>String</a:t>
            </a:r>
            <a:r>
              <a:rPr lang="ru-RU" sz="1400">
                <a:latin typeface="Consolas"/>
              </a:rPr>
              <a:t> </a:t>
            </a:r>
            <a:r>
              <a:rPr lang="ru-RU" sz="1400" b="1" err="1">
                <a:latin typeface="Consolas"/>
              </a:rPr>
              <a:t>passpotNumber</a:t>
            </a:r>
            <a:r>
              <a:rPr lang="ru-RU" sz="1400">
                <a:latin typeface="Consolas"/>
              </a:rPr>
              <a:t>;</a:t>
            </a:r>
            <a:br>
              <a:rPr lang="ru-RU" sz="1400">
                <a:latin typeface="Consolas"/>
              </a:rPr>
            </a:br>
            <a:r>
              <a:rPr lang="ru-RU" sz="1400">
                <a:latin typeface="Consolas"/>
              </a:rPr>
              <a:t> </a:t>
            </a:r>
            <a:r>
              <a:rPr lang="ru-RU" sz="1400" err="1">
                <a:latin typeface="Consolas"/>
              </a:rPr>
              <a:t>LocalDate</a:t>
            </a:r>
            <a:r>
              <a:rPr lang="ru-RU" sz="1400">
                <a:latin typeface="Consolas"/>
              </a:rPr>
              <a:t> </a:t>
            </a:r>
            <a:r>
              <a:rPr lang="ru-RU" sz="1400" b="1" err="1">
                <a:latin typeface="Consolas"/>
              </a:rPr>
              <a:t>issueDate</a:t>
            </a:r>
            <a:r>
              <a:rPr lang="ru-RU" sz="1400">
                <a:latin typeface="Consolas"/>
              </a:rPr>
              <a:t>;</a:t>
            </a:r>
            <a:br>
              <a:rPr lang="ru-RU" sz="1400">
                <a:latin typeface="Consolas"/>
              </a:rPr>
            </a:br>
            <a:r>
              <a:rPr lang="ru-RU" sz="1400">
                <a:latin typeface="Consolas"/>
              </a:rPr>
              <a:t> </a:t>
            </a:r>
            <a:r>
              <a:rPr lang="ru-RU" sz="1400" err="1">
                <a:latin typeface="Consolas"/>
              </a:rPr>
              <a:t>String</a:t>
            </a:r>
            <a:r>
              <a:rPr lang="ru-RU" sz="1400">
                <a:latin typeface="Consolas"/>
              </a:rPr>
              <a:t> </a:t>
            </a:r>
            <a:r>
              <a:rPr lang="ru-RU" sz="1400" b="1" err="1">
                <a:latin typeface="Consolas"/>
              </a:rPr>
              <a:t>issueDepartment</a:t>
            </a:r>
            <a:br>
              <a:rPr lang="ru-RU" sz="1400" b="1">
                <a:latin typeface="Consolas"/>
              </a:rPr>
            </a:br>
            <a:r>
              <a:rPr lang="ru-RU" sz="1400" err="1">
                <a:latin typeface="Consolas"/>
              </a:rPr>
              <a:t>String</a:t>
            </a:r>
            <a:r>
              <a:rPr lang="ru-RU" sz="1400">
                <a:latin typeface="Consolas"/>
              </a:rPr>
              <a:t> </a:t>
            </a:r>
            <a:r>
              <a:rPr lang="ru-RU" sz="1400" b="1" err="1">
                <a:latin typeface="Consolas"/>
              </a:rPr>
              <a:t>university</a:t>
            </a:r>
            <a:r>
              <a:rPr lang="ru-RU" sz="1400">
                <a:latin typeface="Consolas"/>
              </a:rPr>
              <a:t>;</a:t>
            </a:r>
            <a:br>
              <a:rPr lang="ru-RU" sz="1400">
                <a:latin typeface="Consolas"/>
              </a:rPr>
            </a:br>
            <a:r>
              <a:rPr lang="ru-RU" sz="1400">
                <a:latin typeface="Consolas"/>
              </a:rPr>
              <a:t> </a:t>
            </a:r>
            <a:r>
              <a:rPr lang="ru-RU" sz="1400" err="1">
                <a:latin typeface="Consolas"/>
              </a:rPr>
              <a:t>String</a:t>
            </a:r>
            <a:r>
              <a:rPr lang="ru-RU" sz="1400">
                <a:latin typeface="Consolas"/>
              </a:rPr>
              <a:t> </a:t>
            </a:r>
            <a:r>
              <a:rPr lang="ru-RU" sz="1400" b="1" err="1">
                <a:latin typeface="Consolas"/>
              </a:rPr>
              <a:t>studentId</a:t>
            </a:r>
            <a:r>
              <a:rPr lang="ru-RU" sz="1400">
                <a:latin typeface="Consolas"/>
              </a:rPr>
              <a:t>;</a:t>
            </a:r>
            <a:endParaRPr lang="ru-RU" sz="1800"/>
          </a:p>
        </p:txBody>
      </p:sp>
      <p:sp>
        <p:nvSpPr>
          <p:cNvPr id="13" name="Прямоугольник: скругленные углы 12">
            <a:extLst>
              <a:ext uri="{FF2B5EF4-FFF2-40B4-BE49-F238E27FC236}">
                <a16:creationId xmlns:a16="http://schemas.microsoft.com/office/drawing/2014/main" id="{A29B5852-AE0C-4D1F-83D1-FE12446FC4B3}"/>
              </a:ext>
            </a:extLst>
          </p:cNvPr>
          <p:cNvSpPr/>
          <p:nvPr/>
        </p:nvSpPr>
        <p:spPr>
          <a:xfrm>
            <a:off x="8097843" y="2794151"/>
            <a:ext cx="2532969" cy="194799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endParaRPr lang="ru-RU" sz="1400"/>
          </a:p>
          <a:p>
            <a:pPr algn="ctr"/>
            <a:r>
              <a:rPr lang="ru-RU" sz="1400" b="1" err="1"/>
              <a:t>Child</a:t>
            </a:r>
          </a:p>
          <a:p>
            <a:pPr algn="ctr"/>
            <a:r>
              <a:rPr lang="ru-RU" sz="1400" err="1">
                <a:latin typeface="Consolas"/>
              </a:rPr>
              <a:t>String</a:t>
            </a:r>
            <a:endParaRPr lang="ru-RU" sz="1800" err="1">
              <a:latin typeface="Trebuchet MS"/>
            </a:endParaRPr>
          </a:p>
          <a:p>
            <a:pPr algn="ctr"/>
            <a:r>
              <a:rPr lang="ru-RU" sz="1400" b="1">
                <a:latin typeface="Consolas"/>
              </a:rPr>
              <a:t> </a:t>
            </a:r>
            <a:r>
              <a:rPr lang="ru-RU" sz="1400">
                <a:latin typeface="Consolas"/>
              </a:rPr>
              <a:t> </a:t>
            </a:r>
            <a:r>
              <a:rPr lang="ru-RU" sz="1400" b="1" err="1">
                <a:latin typeface="Consolas"/>
              </a:rPr>
              <a:t>SertificateNumber</a:t>
            </a:r>
            <a:r>
              <a:rPr lang="ru-RU" sz="1400" b="1">
                <a:latin typeface="Consolas"/>
              </a:rPr>
              <a:t> </a:t>
            </a:r>
            <a:endParaRPr lang="ru-RU" sz="1800">
              <a:latin typeface="Trebuchet MS"/>
            </a:endParaRPr>
          </a:p>
          <a:p>
            <a:pPr algn="ctr"/>
            <a:r>
              <a:rPr lang="ru-RU" sz="1400" err="1">
                <a:latin typeface="Consolas"/>
              </a:rPr>
              <a:t>LocalDate</a:t>
            </a:r>
            <a:r>
              <a:rPr lang="ru-RU" sz="1400">
                <a:latin typeface="Consolas"/>
              </a:rPr>
              <a:t> </a:t>
            </a:r>
            <a:r>
              <a:rPr lang="ru-RU" sz="1400" b="1" err="1">
                <a:latin typeface="Consolas"/>
              </a:rPr>
              <a:t>issueDate</a:t>
            </a:r>
            <a:endParaRPr lang="ru-RU" sz="1800">
              <a:latin typeface="Trebuchet MS"/>
            </a:endParaRPr>
          </a:p>
          <a:p>
            <a:pPr algn="ctr"/>
            <a:r>
              <a:rPr lang="ru-RU" sz="1400">
                <a:latin typeface="Consolas"/>
              </a:rPr>
              <a:t> </a:t>
            </a:r>
            <a:r>
              <a:rPr lang="ru-RU" sz="1400" err="1">
                <a:latin typeface="Consolas"/>
              </a:rPr>
              <a:t>String</a:t>
            </a:r>
            <a:r>
              <a:rPr lang="ru-RU" sz="1400">
                <a:latin typeface="Consolas"/>
              </a:rPr>
              <a:t> </a:t>
            </a:r>
            <a:r>
              <a:rPr lang="ru-RU" sz="1400" b="1" err="1">
                <a:latin typeface="Consolas"/>
              </a:rPr>
              <a:t>issueDepartment</a:t>
            </a:r>
            <a:r>
              <a:rPr lang="ru-RU" sz="1400">
                <a:latin typeface="Consolas"/>
              </a:rPr>
              <a:t>;</a:t>
            </a:r>
            <a:endParaRPr lang="ru-RU" sz="1800"/>
          </a:p>
        </p:txBody>
      </p:sp>
      <p:sp>
        <p:nvSpPr>
          <p:cNvPr id="14" name="Прямоугольник: скругленные углы 13">
            <a:extLst>
              <a:ext uri="{FF2B5EF4-FFF2-40B4-BE49-F238E27FC236}">
                <a16:creationId xmlns:a16="http://schemas.microsoft.com/office/drawing/2014/main" id="{078EF90C-FC3F-40B0-82A4-F232265613FA}"/>
              </a:ext>
            </a:extLst>
          </p:cNvPr>
          <p:cNvSpPr/>
          <p:nvPr/>
        </p:nvSpPr>
        <p:spPr>
          <a:xfrm>
            <a:off x="5676397" y="1372460"/>
            <a:ext cx="2075771" cy="219991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endParaRPr lang="ru-RU" sz="1400"/>
          </a:p>
          <a:p>
            <a:pPr algn="ctr"/>
            <a:r>
              <a:rPr lang="ru-RU" sz="1400" err="1"/>
              <a:t>Address</a:t>
            </a:r>
          </a:p>
          <a:p>
            <a:pPr algn="ctr"/>
            <a:r>
              <a:rPr lang="ru-RU" sz="1400" err="1">
                <a:latin typeface="Consolas"/>
              </a:rPr>
              <a:t>String</a:t>
            </a:r>
            <a:r>
              <a:rPr lang="ru-RU" sz="1400">
                <a:latin typeface="Consolas"/>
              </a:rPr>
              <a:t> </a:t>
            </a:r>
            <a:r>
              <a:rPr lang="ru-RU" sz="1400" b="1" err="1">
                <a:latin typeface="Consolas"/>
              </a:rPr>
              <a:t>postCode</a:t>
            </a:r>
            <a:r>
              <a:rPr lang="ru-RU" sz="1400">
                <a:latin typeface="Consolas"/>
              </a:rPr>
              <a:t>;</a:t>
            </a:r>
            <a:br>
              <a:rPr lang="ru-RU" sz="1400">
                <a:latin typeface="Consolas"/>
              </a:rPr>
            </a:br>
            <a:r>
              <a:rPr lang="ru-RU" sz="1400" err="1">
                <a:latin typeface="Consolas"/>
              </a:rPr>
              <a:t>String</a:t>
            </a:r>
            <a:r>
              <a:rPr lang="ru-RU" sz="1400">
                <a:latin typeface="Consolas"/>
              </a:rPr>
              <a:t> </a:t>
            </a:r>
            <a:r>
              <a:rPr lang="ru-RU" sz="1400" b="1" err="1">
                <a:latin typeface="Consolas"/>
              </a:rPr>
              <a:t>street</a:t>
            </a:r>
            <a:r>
              <a:rPr lang="ru-RU" sz="1400">
                <a:latin typeface="Consolas"/>
              </a:rPr>
              <a:t>;</a:t>
            </a:r>
            <a:br>
              <a:rPr lang="ru-RU" sz="1400">
                <a:latin typeface="Consolas"/>
              </a:rPr>
            </a:br>
            <a:r>
              <a:rPr lang="ru-RU" sz="1400" err="1">
                <a:latin typeface="Consolas"/>
              </a:rPr>
              <a:t>String</a:t>
            </a:r>
            <a:r>
              <a:rPr lang="ru-RU" sz="1400">
                <a:latin typeface="Consolas"/>
              </a:rPr>
              <a:t> </a:t>
            </a:r>
            <a:r>
              <a:rPr lang="ru-RU" sz="1400" b="1" err="1">
                <a:latin typeface="Consolas"/>
              </a:rPr>
              <a:t>building</a:t>
            </a:r>
            <a:r>
              <a:rPr lang="ru-RU" sz="1400">
                <a:latin typeface="Consolas"/>
              </a:rPr>
              <a:t>;</a:t>
            </a:r>
            <a:br>
              <a:rPr lang="ru-RU" sz="1400">
                <a:latin typeface="Consolas"/>
              </a:rPr>
            </a:br>
            <a:r>
              <a:rPr lang="ru-RU" sz="1400">
                <a:latin typeface="Consolas"/>
              </a:rPr>
              <a:t> </a:t>
            </a:r>
            <a:r>
              <a:rPr lang="ru-RU" sz="1400" err="1">
                <a:latin typeface="Consolas"/>
              </a:rPr>
              <a:t>String</a:t>
            </a:r>
            <a:r>
              <a:rPr lang="ru-RU" sz="1400">
                <a:latin typeface="Consolas"/>
              </a:rPr>
              <a:t> </a:t>
            </a:r>
            <a:r>
              <a:rPr lang="ru-RU" sz="1400" b="1" err="1">
                <a:latin typeface="Consolas"/>
              </a:rPr>
              <a:t>extension</a:t>
            </a:r>
            <a:r>
              <a:rPr lang="ru-RU" sz="1400">
                <a:latin typeface="Consolas"/>
              </a:rPr>
              <a:t>;</a:t>
            </a:r>
            <a:br>
              <a:rPr lang="ru-RU" sz="1400">
                <a:latin typeface="Consolas"/>
              </a:rPr>
            </a:br>
            <a:r>
              <a:rPr lang="ru-RU" sz="1400">
                <a:latin typeface="Consolas"/>
              </a:rPr>
              <a:t> </a:t>
            </a:r>
            <a:r>
              <a:rPr lang="ru-RU" sz="1400" err="1">
                <a:latin typeface="Consolas"/>
              </a:rPr>
              <a:t>String</a:t>
            </a:r>
            <a:r>
              <a:rPr lang="ru-RU" sz="1400">
                <a:latin typeface="Consolas"/>
              </a:rPr>
              <a:t> </a:t>
            </a:r>
            <a:r>
              <a:rPr lang="ru-RU" sz="1400" b="1" err="1">
                <a:latin typeface="Consolas"/>
              </a:rPr>
              <a:t>appartment</a:t>
            </a:r>
            <a:r>
              <a:rPr lang="ru-RU" sz="1400">
                <a:latin typeface="Consolas"/>
              </a:rPr>
              <a:t>;</a:t>
            </a:r>
            <a:endParaRPr lang="ru-RU" sz="1800"/>
          </a:p>
        </p:txBody>
      </p:sp>
      <p:sp>
        <p:nvSpPr>
          <p:cNvPr id="19" name="Стрелка: вправо 18">
            <a:extLst>
              <a:ext uri="{FF2B5EF4-FFF2-40B4-BE49-F238E27FC236}">
                <a16:creationId xmlns:a16="http://schemas.microsoft.com/office/drawing/2014/main" id="{EFDDBF6D-B8F7-45EF-A49C-BCFC9754AC86}"/>
              </a:ext>
            </a:extLst>
          </p:cNvPr>
          <p:cNvSpPr/>
          <p:nvPr/>
        </p:nvSpPr>
        <p:spPr>
          <a:xfrm rot="3900000">
            <a:off x="8823697" y="2454979"/>
            <a:ext cx="979533" cy="138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0" name="Прямоугольник: скругленные углы 19">
            <a:extLst>
              <a:ext uri="{FF2B5EF4-FFF2-40B4-BE49-F238E27FC236}">
                <a16:creationId xmlns:a16="http://schemas.microsoft.com/office/drawing/2014/main" id="{B2691141-C15F-47F0-B8D7-B8D942BB5469}"/>
              </a:ext>
            </a:extLst>
          </p:cNvPr>
          <p:cNvSpPr/>
          <p:nvPr/>
        </p:nvSpPr>
        <p:spPr>
          <a:xfrm>
            <a:off x="1632739" y="1946462"/>
            <a:ext cx="3893504" cy="181857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ru-RU" sz="1400" b="1">
                <a:latin typeface="Consolas"/>
              </a:rPr>
              <a:t>       </a:t>
            </a:r>
            <a:r>
              <a:rPr lang="ru-RU" sz="1400" err="1">
                <a:latin typeface="Consolas"/>
              </a:rPr>
              <a:t>class</a:t>
            </a:r>
            <a:r>
              <a:rPr lang="ru-RU" sz="1400" b="1">
                <a:latin typeface="Consolas"/>
              </a:rPr>
              <a:t> </a:t>
            </a:r>
            <a:r>
              <a:rPr lang="ru-RU" sz="1400" b="1" err="1">
                <a:latin typeface="Consolas"/>
              </a:rPr>
              <a:t>CtudentOrder</a:t>
            </a:r>
            <a:endParaRPr lang="ru-RU" sz="1800" err="1">
              <a:latin typeface="Trebuchet MS"/>
            </a:endParaRPr>
          </a:p>
          <a:p>
            <a:r>
              <a:rPr lang="ru-RU" sz="1400">
                <a:latin typeface="Consolas"/>
              </a:rPr>
              <a:t>    </a:t>
            </a:r>
            <a:r>
              <a:rPr lang="ru-RU" sz="1400" b="1" err="1">
                <a:latin typeface="Consolas"/>
              </a:rPr>
              <a:t>Adult</a:t>
            </a:r>
            <a:r>
              <a:rPr lang="ru-RU" sz="1400" b="1">
                <a:latin typeface="Consolas"/>
              </a:rPr>
              <a:t> </a:t>
            </a:r>
            <a:r>
              <a:rPr lang="ru-RU" sz="1400" b="1" err="1">
                <a:latin typeface="Consolas"/>
              </a:rPr>
              <a:t>husband</a:t>
            </a:r>
            <a:r>
              <a:rPr lang="ru-RU" sz="1400" b="1">
                <a:latin typeface="Consolas"/>
              </a:rPr>
              <a:t>;</a:t>
            </a:r>
            <a:endParaRPr lang="ru-RU" sz="1400">
              <a:latin typeface="Consolas"/>
            </a:endParaRPr>
          </a:p>
          <a:p>
            <a:r>
              <a:rPr lang="ru-RU" sz="1400" b="1">
                <a:solidFill>
                  <a:srgbClr val="000000"/>
                </a:solidFill>
                <a:latin typeface="Consolas"/>
              </a:rPr>
              <a:t>    </a:t>
            </a:r>
            <a:r>
              <a:rPr lang="ru-RU" sz="1400" b="1" err="1">
                <a:solidFill>
                  <a:srgbClr val="000000"/>
                </a:solidFill>
                <a:latin typeface="Consolas"/>
              </a:rPr>
              <a:t>Adult</a:t>
            </a:r>
            <a:r>
              <a:rPr lang="ru-RU" sz="1400" b="1">
                <a:solidFill>
                  <a:srgbClr val="000000"/>
                </a:solidFill>
                <a:latin typeface="Consolas"/>
              </a:rPr>
              <a:t> </a:t>
            </a:r>
            <a:r>
              <a:rPr lang="ru-RU" sz="1400" b="1" err="1">
                <a:solidFill>
                  <a:srgbClr val="000000"/>
                </a:solidFill>
                <a:latin typeface="Consolas"/>
              </a:rPr>
              <a:t>wife</a:t>
            </a:r>
            <a:r>
              <a:rPr lang="ru-RU" sz="1400" b="1">
                <a:solidFill>
                  <a:srgbClr val="000000"/>
                </a:solidFill>
                <a:latin typeface="Consolas"/>
              </a:rPr>
              <a:t>;</a:t>
            </a:r>
            <a:r>
              <a:rPr lang="ru-RU" sz="1400">
                <a:solidFill>
                  <a:srgbClr val="FFFFFF"/>
                </a:solidFill>
                <a:latin typeface="Consolas"/>
              </a:rPr>
              <a:t>();</a:t>
            </a:r>
            <a:br>
              <a:rPr lang="ru-RU" sz="1400">
                <a:solidFill>
                  <a:srgbClr val="FFFFFF"/>
                </a:solidFill>
                <a:latin typeface="Consolas"/>
              </a:rPr>
            </a:br>
            <a:r>
              <a:rPr lang="ru-RU" sz="1400" b="1">
                <a:solidFill>
                  <a:srgbClr val="002060"/>
                </a:solidFill>
                <a:latin typeface="Consolas"/>
              </a:rPr>
              <a:t>    </a:t>
            </a:r>
            <a:r>
              <a:rPr lang="ru-RU" sz="1400" b="1" err="1">
                <a:solidFill>
                  <a:srgbClr val="002060"/>
                </a:solidFill>
                <a:latin typeface="Consolas"/>
              </a:rPr>
              <a:t>Child</a:t>
            </a:r>
            <a:r>
              <a:rPr lang="ru-RU" sz="1400" b="1">
                <a:solidFill>
                  <a:srgbClr val="002060"/>
                </a:solidFill>
                <a:latin typeface="Consolas"/>
              </a:rPr>
              <a:t> </a:t>
            </a:r>
            <a:r>
              <a:rPr lang="ru-RU" sz="1400" b="1" err="1">
                <a:solidFill>
                  <a:srgbClr val="002060"/>
                </a:solidFill>
                <a:latin typeface="Consolas"/>
              </a:rPr>
              <a:t>child</a:t>
            </a:r>
            <a:r>
              <a:rPr lang="ru-RU" sz="1400">
                <a:solidFill>
                  <a:srgbClr val="002060"/>
                </a:solidFill>
                <a:latin typeface="Consolas"/>
              </a:rPr>
              <a:t>;</a:t>
            </a:r>
            <a:endParaRPr lang="ru-RU" sz="1400">
              <a:solidFill>
                <a:srgbClr val="FFFFFF"/>
              </a:solidFill>
              <a:latin typeface="Consolas"/>
            </a:endParaRPr>
          </a:p>
          <a:p>
            <a:r>
              <a:rPr lang="ru-RU" sz="1400">
                <a:latin typeface="Consolas"/>
              </a:rPr>
              <a:t>    </a:t>
            </a:r>
            <a:r>
              <a:rPr lang="ru-RU" sz="1400" err="1">
                <a:solidFill>
                  <a:srgbClr val="000000"/>
                </a:solidFill>
                <a:latin typeface="Consolas"/>
              </a:rPr>
              <a:t>setHusband</a:t>
            </a:r>
            <a:r>
              <a:rPr lang="ru-RU" sz="1400" b="1">
                <a:solidFill>
                  <a:srgbClr val="000000"/>
                </a:solidFill>
                <a:latin typeface="Consolas"/>
              </a:rPr>
              <a:t>(</a:t>
            </a:r>
            <a:r>
              <a:rPr lang="ru-RU" sz="1400" b="1" err="1">
                <a:solidFill>
                  <a:srgbClr val="000000"/>
                </a:solidFill>
                <a:latin typeface="Consolas"/>
              </a:rPr>
              <a:t>husband</a:t>
            </a:r>
            <a:r>
              <a:rPr lang="ru-RU" sz="1400" b="1">
                <a:solidFill>
                  <a:srgbClr val="000000"/>
                </a:solidFill>
                <a:latin typeface="Consolas"/>
              </a:rPr>
              <a:t>);</a:t>
            </a:r>
            <a:endParaRPr lang="ru-RU" sz="1800">
              <a:solidFill>
                <a:srgbClr val="000000"/>
              </a:solidFill>
              <a:latin typeface="Trebuchet MS"/>
            </a:endParaRPr>
          </a:p>
          <a:p>
            <a:r>
              <a:rPr lang="ru-RU" sz="1400">
                <a:latin typeface="Consolas"/>
              </a:rPr>
              <a:t>    </a:t>
            </a:r>
            <a:r>
              <a:rPr lang="ru-RU" sz="1400" b="1" err="1">
                <a:latin typeface="Consolas"/>
              </a:rPr>
              <a:t>Adult</a:t>
            </a:r>
            <a:r>
              <a:rPr lang="ru-RU" sz="1400">
                <a:latin typeface="Consolas"/>
              </a:rPr>
              <a:t> </a:t>
            </a:r>
            <a:r>
              <a:rPr lang="ru-RU" sz="1400" err="1">
                <a:latin typeface="Consolas"/>
              </a:rPr>
              <a:t>getHusband</a:t>
            </a:r>
            <a:r>
              <a:rPr lang="ru-RU" sz="1400" b="1">
                <a:latin typeface="Consolas"/>
              </a:rPr>
              <a:t>();</a:t>
            </a:r>
            <a:endParaRPr lang="ru-RU" sz="1800"/>
          </a:p>
          <a:p>
            <a:r>
              <a:rPr lang="ru-RU" sz="1400">
                <a:latin typeface="Consolas"/>
              </a:rPr>
              <a:t>    </a:t>
            </a:r>
            <a:r>
              <a:rPr lang="ru-RU" sz="1400" err="1">
                <a:latin typeface="Consolas"/>
              </a:rPr>
              <a:t>return</a:t>
            </a:r>
            <a:r>
              <a:rPr lang="ru-RU" sz="1400" b="1">
                <a:latin typeface="Consolas"/>
              </a:rPr>
              <a:t> </a:t>
            </a:r>
            <a:r>
              <a:rPr lang="ru-RU" sz="1400" b="1" err="1">
                <a:latin typeface="Consolas"/>
              </a:rPr>
              <a:t>so</a:t>
            </a:r>
            <a:r>
              <a:rPr lang="ru-RU" sz="1400">
                <a:latin typeface="Consolas"/>
              </a:rPr>
              <a:t>;</a:t>
            </a:r>
            <a:br>
              <a:rPr lang="ru-RU" sz="1400">
                <a:latin typeface="Consolas"/>
              </a:rPr>
            </a:br>
            <a:r>
              <a:rPr lang="ru-RU" sz="1400">
                <a:latin typeface="Consolas"/>
              </a:rPr>
              <a:t>}</a:t>
            </a:r>
            <a:endParaRPr lang="ru-RU" sz="1800"/>
          </a:p>
        </p:txBody>
      </p:sp>
      <p:sp>
        <p:nvSpPr>
          <p:cNvPr id="7" name="Стрелка: вправо 6">
            <a:extLst>
              <a:ext uri="{FF2B5EF4-FFF2-40B4-BE49-F238E27FC236}">
                <a16:creationId xmlns:a16="http://schemas.microsoft.com/office/drawing/2014/main" id="{AF87B8E2-004F-4DF4-85DB-4A40D805BAED}"/>
              </a:ext>
            </a:extLst>
          </p:cNvPr>
          <p:cNvSpPr/>
          <p:nvPr/>
        </p:nvSpPr>
        <p:spPr>
          <a:xfrm rot="7200000">
            <a:off x="6996125" y="2878268"/>
            <a:ext cx="2003799" cy="129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53394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Блок-схема: процесс 20">
            <a:extLst>
              <a:ext uri="{FF2B5EF4-FFF2-40B4-BE49-F238E27FC236}">
                <a16:creationId xmlns:a16="http://schemas.microsoft.com/office/drawing/2014/main" id="{8EB47BC9-F38C-4561-AC2C-064D76DF2172}"/>
              </a:ext>
            </a:extLst>
          </p:cNvPr>
          <p:cNvSpPr/>
          <p:nvPr/>
        </p:nvSpPr>
        <p:spPr>
          <a:xfrm>
            <a:off x="1600279" y="1907579"/>
            <a:ext cx="6620274" cy="4952021"/>
          </a:xfrm>
          <a:prstGeom prst="flowChartProcess">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t"/>
          <a:lstStyle/>
          <a:p>
            <a:endParaRPr lang="ru-RU" sz="1800"/>
          </a:p>
        </p:txBody>
      </p:sp>
      <p:sp>
        <p:nvSpPr>
          <p:cNvPr id="11" name="Блок-схема: процесс 10">
            <a:extLst>
              <a:ext uri="{FF2B5EF4-FFF2-40B4-BE49-F238E27FC236}">
                <a16:creationId xmlns:a16="http://schemas.microsoft.com/office/drawing/2014/main" id="{22E089B5-2594-4878-9041-EB9707BDD63A}"/>
              </a:ext>
            </a:extLst>
          </p:cNvPr>
          <p:cNvSpPr/>
          <p:nvPr/>
        </p:nvSpPr>
        <p:spPr>
          <a:xfrm>
            <a:off x="1600279" y="312046"/>
            <a:ext cx="6276610" cy="1417369"/>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ru-RU" sz="1400"/>
              <a:t>данные(переменные) в классе</a:t>
            </a:r>
            <a:r>
              <a:rPr lang="ru-RU" sz="1400" b="1"/>
              <a:t> </a:t>
            </a:r>
            <a:r>
              <a:rPr lang="ru-RU" sz="1400" b="1" err="1"/>
              <a:t>Person</a:t>
            </a:r>
            <a:r>
              <a:rPr lang="ru-RU" sz="1400"/>
              <a:t> помеченные модификатором </a:t>
            </a:r>
            <a:r>
              <a:rPr lang="ru-RU" sz="1400" b="1"/>
              <a:t> </a:t>
            </a:r>
          </a:p>
          <a:p>
            <a:r>
              <a:rPr lang="ru-RU" sz="1400" b="1" err="1"/>
              <a:t>public</a:t>
            </a:r>
            <a:r>
              <a:rPr lang="ru-RU" sz="1400"/>
              <a:t> -</a:t>
            </a:r>
            <a:r>
              <a:rPr lang="ru-RU" sz="1400" b="1"/>
              <a:t> </a:t>
            </a:r>
            <a:r>
              <a:rPr lang="ru-RU" sz="1400"/>
              <a:t>будут  доступны из  любого класса.</a:t>
            </a:r>
            <a:endParaRPr lang="ru-RU" sz="1400" b="1"/>
          </a:p>
          <a:p>
            <a:r>
              <a:rPr lang="ru-RU" sz="1400" b="1"/>
              <a:t>без модификатора</a:t>
            </a:r>
            <a:r>
              <a:rPr lang="ru-RU" sz="1400"/>
              <a:t> - из класса находящегося в этом же пакете</a:t>
            </a:r>
            <a:endParaRPr lang="ru-RU" sz="1800" b="1"/>
          </a:p>
          <a:p>
            <a:r>
              <a:rPr lang="ru-RU" sz="1400" b="1" err="1"/>
              <a:t>private</a:t>
            </a:r>
            <a:r>
              <a:rPr lang="ru-RU" sz="1400" b="1"/>
              <a:t> - </a:t>
            </a:r>
            <a:r>
              <a:rPr lang="ru-RU" sz="1400"/>
              <a:t>не будут доступны  (только через геттеры-сеттеры)</a:t>
            </a:r>
          </a:p>
          <a:p>
            <a:r>
              <a:rPr lang="ru-RU" sz="1400" b="1" err="1"/>
              <a:t>protected</a:t>
            </a:r>
            <a:r>
              <a:rPr lang="ru-RU" sz="1400"/>
              <a:t> - будут доступны из класса </a:t>
            </a:r>
            <a:r>
              <a:rPr lang="ru-RU" sz="1400" b="1" err="1"/>
              <a:t>Adult</a:t>
            </a:r>
            <a:r>
              <a:rPr lang="ru-RU" sz="1400"/>
              <a:t> (находится в </a:t>
            </a:r>
            <a:r>
              <a:rPr lang="ru-RU" sz="1400" err="1"/>
              <a:t>подпакете</a:t>
            </a:r>
            <a:r>
              <a:rPr lang="ru-RU" sz="1400"/>
              <a:t> </a:t>
            </a:r>
            <a:r>
              <a:rPr lang="ru-RU" sz="1400" b="1" err="1"/>
              <a:t>other</a:t>
            </a:r>
            <a:r>
              <a:rPr lang="ru-RU" sz="1400"/>
              <a:t>), при </a:t>
            </a:r>
            <a:r>
              <a:rPr lang="ru-RU" sz="1400" err="1"/>
              <a:t>условии,что</a:t>
            </a:r>
            <a:r>
              <a:rPr lang="ru-RU" sz="1400"/>
              <a:t> этот класс является наследником </a:t>
            </a:r>
            <a:r>
              <a:rPr lang="ru-RU" sz="1400" err="1"/>
              <a:t>Person</a:t>
            </a:r>
            <a:r>
              <a:rPr lang="ru-RU" sz="1800"/>
              <a:t>.</a:t>
            </a:r>
          </a:p>
        </p:txBody>
      </p:sp>
      <p:sp>
        <p:nvSpPr>
          <p:cNvPr id="27" name="Заголовок 26">
            <a:extLst>
              <a:ext uri="{FF2B5EF4-FFF2-40B4-BE49-F238E27FC236}">
                <a16:creationId xmlns:a16="http://schemas.microsoft.com/office/drawing/2014/main" id="{C07009A2-19E4-46E5-B71B-F06BD3BA6F7E}"/>
              </a:ext>
            </a:extLst>
          </p:cNvPr>
          <p:cNvSpPr>
            <a:spLocks noGrp="1"/>
          </p:cNvSpPr>
          <p:nvPr>
            <p:ph type="ctrTitle"/>
          </p:nvPr>
        </p:nvSpPr>
        <p:spPr>
          <a:xfrm>
            <a:off x="1716431" y="-2796"/>
            <a:ext cx="7175351" cy="533535"/>
          </a:xfrm>
        </p:spPr>
        <p:txBody>
          <a:bodyPr/>
          <a:lstStyle/>
          <a:p>
            <a:pPr marL="182880" indent="0" algn="ctr">
              <a:buNone/>
            </a:pPr>
            <a:r>
              <a:rPr lang="ru-RU" sz="2000"/>
              <a:t>Выпуск 13</a:t>
            </a:r>
            <a:endParaRPr lang="ru-RU"/>
          </a:p>
        </p:txBody>
      </p:sp>
      <p:sp>
        <p:nvSpPr>
          <p:cNvPr id="17" name="Прямоугольник: скругленные углы 16">
            <a:extLst>
              <a:ext uri="{FF2B5EF4-FFF2-40B4-BE49-F238E27FC236}">
                <a16:creationId xmlns:a16="http://schemas.microsoft.com/office/drawing/2014/main" id="{F95FCA1D-4D65-47A7-A0FE-7224A86AE55F}"/>
              </a:ext>
            </a:extLst>
          </p:cNvPr>
          <p:cNvSpPr/>
          <p:nvPr/>
        </p:nvSpPr>
        <p:spPr>
          <a:xfrm>
            <a:off x="1725038" y="2105459"/>
            <a:ext cx="3298079" cy="1621424"/>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r>
              <a:rPr lang="ru-RU" sz="1400" b="1" err="1"/>
              <a:t>Person</a:t>
            </a:r>
            <a:endParaRPr lang="ru-RU" sz="1400" err="1"/>
          </a:p>
          <a:p>
            <a:r>
              <a:rPr lang="ru-RU" sz="1400" b="1" err="1">
                <a:latin typeface="Consolas"/>
              </a:rPr>
              <a:t>public</a:t>
            </a:r>
            <a:r>
              <a:rPr lang="ru-RU" sz="1400">
                <a:latin typeface="Consolas"/>
              </a:rPr>
              <a:t> </a:t>
            </a:r>
            <a:r>
              <a:rPr lang="ru-RU" sz="1400" err="1">
                <a:latin typeface="Consolas"/>
              </a:rPr>
              <a:t>int</a:t>
            </a:r>
            <a:r>
              <a:rPr lang="ru-RU" sz="1400">
                <a:latin typeface="Consolas"/>
              </a:rPr>
              <a:t> </a:t>
            </a:r>
            <a:r>
              <a:rPr lang="ru-RU" sz="1400" b="1" err="1">
                <a:latin typeface="Consolas"/>
              </a:rPr>
              <a:t>age</a:t>
            </a:r>
            <a:r>
              <a:rPr lang="ru-RU" sz="1400">
                <a:latin typeface="Consolas"/>
              </a:rPr>
              <a:t>    </a:t>
            </a:r>
            <a:endParaRPr lang="ru-RU" sz="1800">
              <a:latin typeface="Trebuchet MS"/>
            </a:endParaRPr>
          </a:p>
          <a:p>
            <a:r>
              <a:rPr lang="ru-RU" sz="1400" err="1">
                <a:latin typeface="Consolas"/>
              </a:rPr>
              <a:t>String</a:t>
            </a:r>
            <a:r>
              <a:rPr lang="ru-RU" sz="1400">
                <a:latin typeface="Consolas"/>
              </a:rPr>
              <a:t> </a:t>
            </a:r>
            <a:r>
              <a:rPr lang="ru-RU" sz="1400" b="1" err="1">
                <a:latin typeface="Consolas"/>
              </a:rPr>
              <a:t>surName</a:t>
            </a:r>
            <a:r>
              <a:rPr lang="ru-RU" sz="1400">
                <a:latin typeface="Consolas"/>
              </a:rPr>
              <a:t>;</a:t>
            </a:r>
            <a:br>
              <a:rPr lang="ru-RU" sz="1400">
                <a:latin typeface="Consolas"/>
              </a:rPr>
            </a:br>
            <a:r>
              <a:rPr lang="ru-RU" sz="1400">
                <a:latin typeface="Consolas"/>
              </a:rPr>
              <a:t> </a:t>
            </a:r>
            <a:r>
              <a:rPr lang="ru-RU" sz="1400" b="1" err="1">
                <a:latin typeface="Consolas"/>
              </a:rPr>
              <a:t>private</a:t>
            </a:r>
            <a:r>
              <a:rPr lang="ru-RU" sz="1400">
                <a:latin typeface="Consolas"/>
              </a:rPr>
              <a:t> </a:t>
            </a:r>
            <a:r>
              <a:rPr lang="ru-RU" sz="1400" err="1">
                <a:latin typeface="Consolas"/>
              </a:rPr>
              <a:t>String</a:t>
            </a:r>
            <a:r>
              <a:rPr lang="ru-RU" sz="1400">
                <a:latin typeface="Consolas"/>
              </a:rPr>
              <a:t> </a:t>
            </a:r>
            <a:r>
              <a:rPr lang="ru-RU" sz="1400" b="1" err="1">
                <a:latin typeface="Consolas"/>
              </a:rPr>
              <a:t>givenName</a:t>
            </a:r>
            <a:r>
              <a:rPr lang="ru-RU" sz="1400">
                <a:latin typeface="Consolas"/>
              </a:rPr>
              <a:t>;</a:t>
            </a:r>
            <a:br>
              <a:rPr lang="ru-RU" sz="1400">
                <a:latin typeface="Consolas"/>
              </a:rPr>
            </a:br>
            <a:r>
              <a:rPr lang="ru-RU" sz="1400" b="1" err="1">
                <a:solidFill>
                  <a:srgbClr val="000000"/>
                </a:solidFill>
                <a:latin typeface="Consolas"/>
              </a:rPr>
              <a:t>protected</a:t>
            </a:r>
            <a:r>
              <a:rPr lang="ru-RU" sz="1400">
                <a:solidFill>
                  <a:srgbClr val="000000"/>
                </a:solidFill>
                <a:latin typeface="Consolas"/>
              </a:rPr>
              <a:t> </a:t>
            </a:r>
            <a:r>
              <a:rPr lang="ru-RU" sz="1400" err="1">
                <a:solidFill>
                  <a:srgbClr val="000000"/>
                </a:solidFill>
                <a:latin typeface="Consolas"/>
              </a:rPr>
              <a:t>String</a:t>
            </a:r>
            <a:r>
              <a:rPr lang="ru-RU" sz="1400">
                <a:solidFill>
                  <a:srgbClr val="FFFFFF"/>
                </a:solidFill>
                <a:latin typeface="Consolas"/>
              </a:rPr>
              <a:t> </a:t>
            </a:r>
            <a:r>
              <a:rPr lang="ru-RU" sz="1400" b="1" err="1">
                <a:latin typeface="Consolas"/>
              </a:rPr>
              <a:t>patronymic</a:t>
            </a:r>
            <a:r>
              <a:rPr lang="ru-RU" sz="1400" b="1">
                <a:latin typeface="Consolas"/>
              </a:rPr>
              <a:t>;</a:t>
            </a:r>
            <a:endParaRPr lang="ru-RU" sz="1800">
              <a:latin typeface="Trebuchet MS"/>
            </a:endParaRPr>
          </a:p>
          <a:p>
            <a:r>
              <a:rPr lang="ru-RU" sz="1400" err="1">
                <a:latin typeface="Consolas"/>
              </a:rPr>
              <a:t>LocalDate</a:t>
            </a:r>
            <a:r>
              <a:rPr lang="ru-RU" sz="1400">
                <a:latin typeface="Consolas"/>
              </a:rPr>
              <a:t> </a:t>
            </a:r>
            <a:r>
              <a:rPr lang="ru-RU" sz="1400" b="1" err="1">
                <a:latin typeface="Consolas"/>
              </a:rPr>
              <a:t>dateOfBirth</a:t>
            </a:r>
            <a:r>
              <a:rPr lang="ru-RU" sz="1400">
                <a:latin typeface="Consolas"/>
              </a:rPr>
              <a:t>;</a:t>
            </a:r>
            <a:endParaRPr lang="ru-RU" sz="1800">
              <a:latin typeface="Trebuchet MS"/>
            </a:endParaRPr>
          </a:p>
          <a:p>
            <a:r>
              <a:rPr lang="ru-RU" sz="1400">
                <a:latin typeface="Consolas"/>
              </a:rPr>
              <a:t> </a:t>
            </a:r>
            <a:r>
              <a:rPr lang="ru-RU" sz="1400" err="1">
                <a:latin typeface="Consolas"/>
              </a:rPr>
              <a:t>Address</a:t>
            </a:r>
            <a:r>
              <a:rPr lang="ru-RU" sz="1400">
                <a:latin typeface="Consolas"/>
              </a:rPr>
              <a:t> </a:t>
            </a:r>
            <a:r>
              <a:rPr lang="ru-RU" sz="1400" b="1" err="1">
                <a:latin typeface="Consolas"/>
              </a:rPr>
              <a:t>address</a:t>
            </a:r>
            <a:r>
              <a:rPr lang="ru-RU" sz="1400">
                <a:latin typeface="Consolas"/>
              </a:rPr>
              <a:t>;</a:t>
            </a:r>
            <a:endParaRPr lang="ru-RU" sz="1800"/>
          </a:p>
        </p:txBody>
      </p:sp>
      <p:sp>
        <p:nvSpPr>
          <p:cNvPr id="14" name="Прямоугольник: скругленные углы 13">
            <a:extLst>
              <a:ext uri="{FF2B5EF4-FFF2-40B4-BE49-F238E27FC236}">
                <a16:creationId xmlns:a16="http://schemas.microsoft.com/office/drawing/2014/main" id="{078EF90C-FC3F-40B0-82A4-F232265613FA}"/>
              </a:ext>
            </a:extLst>
          </p:cNvPr>
          <p:cNvSpPr/>
          <p:nvPr/>
        </p:nvSpPr>
        <p:spPr>
          <a:xfrm>
            <a:off x="5471125" y="2268198"/>
            <a:ext cx="2393009" cy="125752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class</a:t>
            </a:r>
            <a:r>
              <a:rPr lang="ru-RU" sz="1400">
                <a:latin typeface="Trebuchet MS"/>
              </a:rPr>
              <a:t> </a:t>
            </a:r>
            <a:r>
              <a:rPr lang="ru-RU" sz="1400"/>
              <a:t>A</a:t>
            </a:r>
            <a:endParaRPr lang="ru-RU" sz="1800"/>
          </a:p>
          <a:p>
            <a:pPr algn="ctr"/>
            <a:r>
              <a:rPr lang="ru-RU" sz="1200" err="1"/>
              <a:t>Person</a:t>
            </a:r>
            <a:r>
              <a:rPr lang="ru-RU" sz="1200"/>
              <a:t> </a:t>
            </a:r>
            <a:r>
              <a:rPr lang="ru-RU" sz="1200" b="1"/>
              <a:t>p</a:t>
            </a:r>
            <a:r>
              <a:rPr lang="ru-RU" sz="1200"/>
              <a:t> = </a:t>
            </a:r>
            <a:r>
              <a:rPr lang="ru-RU" sz="1200" err="1"/>
              <a:t>new</a:t>
            </a:r>
            <a:r>
              <a:rPr lang="ru-RU" sz="1200"/>
              <a:t> </a:t>
            </a:r>
            <a:r>
              <a:rPr lang="ru-RU" sz="1200" err="1"/>
              <a:t>Person</a:t>
            </a:r>
            <a:r>
              <a:rPr lang="ru-RU" sz="1200"/>
              <a:t>();</a:t>
            </a:r>
            <a:endParaRPr lang="ru-RU" sz="1800"/>
          </a:p>
          <a:p>
            <a:pPr algn="ctr"/>
            <a:r>
              <a:rPr lang="ru-RU" sz="1200" b="1" err="1"/>
              <a:t>p.</a:t>
            </a:r>
            <a:r>
              <a:rPr lang="ru-RU" sz="1200" b="1" err="1">
                <a:solidFill>
                  <a:srgbClr val="568C11"/>
                </a:solidFill>
              </a:rPr>
              <a:t>surNam</a:t>
            </a:r>
            <a:r>
              <a:rPr lang="ru-RU" sz="1200" b="1" err="1"/>
              <a:t>e</a:t>
            </a:r>
            <a:r>
              <a:rPr lang="ru-RU" sz="1200"/>
              <a:t>="</a:t>
            </a:r>
            <a:r>
              <a:rPr lang="ru-RU" sz="1200" err="1"/>
              <a:t>Ingvi</a:t>
            </a:r>
            <a:r>
              <a:rPr lang="ru-RU" sz="1200"/>
              <a:t>"</a:t>
            </a:r>
          </a:p>
          <a:p>
            <a:pPr algn="ctr"/>
            <a:r>
              <a:rPr lang="ru-RU" sz="1200" b="1" err="1"/>
              <a:t>p.</a:t>
            </a:r>
            <a:r>
              <a:rPr lang="ru-RU" sz="1200" b="1" err="1">
                <a:solidFill>
                  <a:srgbClr val="FF0000"/>
                </a:solidFill>
              </a:rPr>
              <a:t>givenName</a:t>
            </a:r>
            <a:r>
              <a:rPr lang="ru-RU" sz="1200"/>
              <a:t>="</a:t>
            </a:r>
            <a:r>
              <a:rPr lang="ru-RU" sz="1200" err="1"/>
              <a:t>Malmstem</a:t>
            </a:r>
            <a:r>
              <a:rPr lang="ru-RU" sz="1200" b="1"/>
              <a:t>"</a:t>
            </a:r>
            <a:endParaRPr lang="ru-RU" sz="1800"/>
          </a:p>
          <a:p>
            <a:pPr algn="ctr"/>
            <a:r>
              <a:rPr lang="ru-RU" sz="1200" b="1" err="1"/>
              <a:t>p</a:t>
            </a:r>
            <a:r>
              <a:rPr lang="ru-RU" sz="1200" b="1" err="1">
                <a:solidFill>
                  <a:srgbClr val="568C11"/>
                </a:solidFill>
              </a:rPr>
              <a:t>.patronymic</a:t>
            </a:r>
            <a:r>
              <a:rPr lang="ru-RU" sz="1200"/>
              <a:t>="</a:t>
            </a:r>
            <a:r>
              <a:rPr lang="ru-RU" sz="1200" err="1"/>
              <a:t>GuitarVirtuoz</a:t>
            </a:r>
            <a:r>
              <a:rPr lang="ru-RU" sz="1200" b="1"/>
              <a:t>"</a:t>
            </a:r>
          </a:p>
          <a:p>
            <a:pPr algn="ctr"/>
            <a:r>
              <a:rPr lang="ru-RU" sz="1200" b="1" err="1"/>
              <a:t>p.</a:t>
            </a:r>
            <a:r>
              <a:rPr lang="ru-RU" sz="1200" b="1" err="1">
                <a:solidFill>
                  <a:srgbClr val="568C11"/>
                </a:solidFill>
              </a:rPr>
              <a:t>age</a:t>
            </a:r>
            <a:r>
              <a:rPr lang="ru-RU" sz="1200" b="1"/>
              <a:t> = </a:t>
            </a:r>
            <a:r>
              <a:rPr lang="ru-RU" sz="1200"/>
              <a:t>30</a:t>
            </a:r>
          </a:p>
        </p:txBody>
      </p:sp>
      <p:sp>
        <p:nvSpPr>
          <p:cNvPr id="7" name="Стрелка: вправо 6">
            <a:extLst>
              <a:ext uri="{FF2B5EF4-FFF2-40B4-BE49-F238E27FC236}">
                <a16:creationId xmlns:a16="http://schemas.microsoft.com/office/drawing/2014/main" id="{AF87B8E2-004F-4DF4-85DB-4A40D805BAED}"/>
              </a:ext>
            </a:extLst>
          </p:cNvPr>
          <p:cNvSpPr/>
          <p:nvPr/>
        </p:nvSpPr>
        <p:spPr>
          <a:xfrm rot="7980000">
            <a:off x="6295656" y="2133543"/>
            <a:ext cx="2256674" cy="78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
        <p:nvSpPr>
          <p:cNvPr id="2" name="Круг: прозрачная заливка 1">
            <a:extLst>
              <a:ext uri="{FF2B5EF4-FFF2-40B4-BE49-F238E27FC236}">
                <a16:creationId xmlns:a16="http://schemas.microsoft.com/office/drawing/2014/main" id="{2A81343D-B080-43FC-8985-8EEAF17CBD4E}"/>
              </a:ext>
            </a:extLst>
          </p:cNvPr>
          <p:cNvSpPr/>
          <p:nvPr/>
        </p:nvSpPr>
        <p:spPr>
          <a:xfrm>
            <a:off x="7970299" y="2763430"/>
            <a:ext cx="178068"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3" name="Символ &quot;Запрещено&quot; 2">
            <a:extLst>
              <a:ext uri="{FF2B5EF4-FFF2-40B4-BE49-F238E27FC236}">
                <a16:creationId xmlns:a16="http://schemas.microsoft.com/office/drawing/2014/main" id="{3A7E801E-646C-4238-97B6-67D0B711573E}"/>
              </a:ext>
            </a:extLst>
          </p:cNvPr>
          <p:cNvSpPr/>
          <p:nvPr/>
        </p:nvSpPr>
        <p:spPr>
          <a:xfrm>
            <a:off x="7970304" y="2967136"/>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16" name="Символ &quot;Запрещено&quot; 15">
            <a:extLst>
              <a:ext uri="{FF2B5EF4-FFF2-40B4-BE49-F238E27FC236}">
                <a16:creationId xmlns:a16="http://schemas.microsoft.com/office/drawing/2014/main" id="{5DF85B54-45DB-4398-B0A6-FD3929E2CA40}"/>
              </a:ext>
            </a:extLst>
          </p:cNvPr>
          <p:cNvSpPr/>
          <p:nvPr/>
        </p:nvSpPr>
        <p:spPr>
          <a:xfrm>
            <a:off x="4609422" y="5908544"/>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18" name="Символ &quot;Запрещено&quot; 17">
            <a:extLst>
              <a:ext uri="{FF2B5EF4-FFF2-40B4-BE49-F238E27FC236}">
                <a16:creationId xmlns:a16="http://schemas.microsoft.com/office/drawing/2014/main" id="{FC97E8BA-895C-46F1-8D3B-143849DC314C}"/>
              </a:ext>
            </a:extLst>
          </p:cNvPr>
          <p:cNvSpPr/>
          <p:nvPr/>
        </p:nvSpPr>
        <p:spPr>
          <a:xfrm>
            <a:off x="4621850" y="6129056"/>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23" name="Блок-схема: процесс 22">
            <a:extLst>
              <a:ext uri="{FF2B5EF4-FFF2-40B4-BE49-F238E27FC236}">
                <a16:creationId xmlns:a16="http://schemas.microsoft.com/office/drawing/2014/main" id="{C4B863B0-A88B-4BBA-B7E6-26A3A00671B1}"/>
              </a:ext>
            </a:extLst>
          </p:cNvPr>
          <p:cNvSpPr/>
          <p:nvPr/>
        </p:nvSpPr>
        <p:spPr>
          <a:xfrm>
            <a:off x="1600279" y="1664982"/>
            <a:ext cx="1620716" cy="352814"/>
          </a:xfrm>
          <a:prstGeom prst="flowChartProcess">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ru-RU" sz="1400" err="1"/>
              <a:t>package</a:t>
            </a:r>
            <a:r>
              <a:rPr lang="ru-RU" sz="1400"/>
              <a:t> </a:t>
            </a:r>
            <a:r>
              <a:rPr lang="ru-RU" sz="1400" b="1" err="1"/>
              <a:t>domain</a:t>
            </a:r>
          </a:p>
        </p:txBody>
      </p:sp>
      <p:sp>
        <p:nvSpPr>
          <p:cNvPr id="4" name="TextBox 3">
            <a:extLst>
              <a:ext uri="{FF2B5EF4-FFF2-40B4-BE49-F238E27FC236}">
                <a16:creationId xmlns:a16="http://schemas.microsoft.com/office/drawing/2014/main" id="{627276DC-5F00-4C9C-BFCA-6DCA4CEF3A2B}"/>
              </a:ext>
            </a:extLst>
          </p:cNvPr>
          <p:cNvSpPr txBox="1"/>
          <p:nvPr/>
        </p:nvSpPr>
        <p:spPr>
          <a:xfrm>
            <a:off x="7920754" y="347957"/>
            <a:ext cx="2743200"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600" b="1" err="1"/>
              <a:t>private</a:t>
            </a:r>
            <a:r>
              <a:rPr lang="ru-RU" sz="1600"/>
              <a:t>-переменная невидима, доступ к ней только через геттеры-сеттеры </a:t>
            </a:r>
          </a:p>
        </p:txBody>
      </p:sp>
      <p:sp>
        <p:nvSpPr>
          <p:cNvPr id="20" name="Круг: прозрачная заливка 19">
            <a:extLst>
              <a:ext uri="{FF2B5EF4-FFF2-40B4-BE49-F238E27FC236}">
                <a16:creationId xmlns:a16="http://schemas.microsoft.com/office/drawing/2014/main" id="{B28A39F3-675F-4855-99FA-F431C40609D7}"/>
              </a:ext>
            </a:extLst>
          </p:cNvPr>
          <p:cNvSpPr/>
          <p:nvPr/>
        </p:nvSpPr>
        <p:spPr>
          <a:xfrm>
            <a:off x="7970300" y="3198377"/>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22" name="Блок-схема: процесс 21">
            <a:extLst>
              <a:ext uri="{FF2B5EF4-FFF2-40B4-BE49-F238E27FC236}">
                <a16:creationId xmlns:a16="http://schemas.microsoft.com/office/drawing/2014/main" id="{64887B73-DE2A-44F2-8E17-A15A8E153AB9}"/>
              </a:ext>
            </a:extLst>
          </p:cNvPr>
          <p:cNvSpPr/>
          <p:nvPr/>
        </p:nvSpPr>
        <p:spPr>
          <a:xfrm>
            <a:off x="1812694" y="4022407"/>
            <a:ext cx="2756245" cy="2751565"/>
          </a:xfrm>
          <a:prstGeom prst="flowChartProcess">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t"/>
          <a:lstStyle/>
          <a:p>
            <a:endParaRPr lang="ru-RU" sz="1800"/>
          </a:p>
        </p:txBody>
      </p:sp>
      <p:sp>
        <p:nvSpPr>
          <p:cNvPr id="15" name="Прямоугольник: скругленные углы 14">
            <a:extLst>
              <a:ext uri="{FF2B5EF4-FFF2-40B4-BE49-F238E27FC236}">
                <a16:creationId xmlns:a16="http://schemas.microsoft.com/office/drawing/2014/main" id="{FCFABE44-3880-403F-8A3D-748B4F142F30}"/>
              </a:ext>
            </a:extLst>
          </p:cNvPr>
          <p:cNvSpPr/>
          <p:nvPr/>
        </p:nvSpPr>
        <p:spPr>
          <a:xfrm>
            <a:off x="1945805" y="5459801"/>
            <a:ext cx="2271712" cy="125752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200" err="1">
                <a:latin typeface="Trebuchet MS"/>
              </a:rPr>
              <a:t>class</a:t>
            </a:r>
            <a:r>
              <a:rPr lang="ru-RU" sz="1200">
                <a:latin typeface="Trebuchet MS"/>
              </a:rPr>
              <a:t> </a:t>
            </a:r>
            <a:r>
              <a:rPr lang="ru-RU" sz="1200" b="1" err="1">
                <a:latin typeface="Trebuchet MS"/>
              </a:rPr>
              <a:t>Adult</a:t>
            </a:r>
            <a:r>
              <a:rPr lang="ru-RU" sz="1200">
                <a:latin typeface="Trebuchet MS"/>
              </a:rPr>
              <a:t> </a:t>
            </a:r>
            <a:r>
              <a:rPr lang="ru-RU" sz="1200"/>
              <a:t> </a:t>
            </a:r>
            <a:r>
              <a:rPr lang="ru-RU" sz="1200" err="1"/>
              <a:t>extends</a:t>
            </a:r>
            <a:r>
              <a:rPr lang="ru-RU" sz="1200"/>
              <a:t> </a:t>
            </a:r>
            <a:r>
              <a:rPr lang="ru-RU" sz="1200" b="1" err="1"/>
              <a:t>Person</a:t>
            </a:r>
            <a:endParaRPr lang="ru-RU" sz="1200" b="1"/>
          </a:p>
          <a:p>
            <a:pPr algn="ctr"/>
            <a:r>
              <a:rPr lang="ru-RU" sz="1200" err="1"/>
              <a:t>Person</a:t>
            </a:r>
            <a:r>
              <a:rPr lang="ru-RU" sz="1200"/>
              <a:t> </a:t>
            </a:r>
            <a:r>
              <a:rPr lang="ru-RU" sz="1200" b="1"/>
              <a:t>p</a:t>
            </a:r>
            <a:r>
              <a:rPr lang="ru-RU" sz="1200"/>
              <a:t> = </a:t>
            </a:r>
            <a:r>
              <a:rPr lang="ru-RU" sz="1200" err="1"/>
              <a:t>new</a:t>
            </a:r>
            <a:r>
              <a:rPr lang="ru-RU" sz="1200"/>
              <a:t> </a:t>
            </a:r>
            <a:r>
              <a:rPr lang="ru-RU" sz="1200" err="1"/>
              <a:t>Person</a:t>
            </a:r>
            <a:r>
              <a:rPr lang="ru-RU" sz="1200"/>
              <a:t>();</a:t>
            </a:r>
            <a:endParaRPr lang="ru-RU" sz="1800"/>
          </a:p>
          <a:p>
            <a:pPr algn="ctr"/>
            <a:r>
              <a:rPr lang="ru-RU" sz="1200" b="1" err="1"/>
              <a:t>p.</a:t>
            </a:r>
            <a:r>
              <a:rPr lang="ru-RU" sz="1200" b="1" err="1">
                <a:solidFill>
                  <a:srgbClr val="FF0000"/>
                </a:solidFill>
              </a:rPr>
              <a:t>surName</a:t>
            </a:r>
            <a:r>
              <a:rPr lang="ru-RU" sz="1200"/>
              <a:t>="</a:t>
            </a:r>
            <a:r>
              <a:rPr lang="ru-RU" sz="1200" err="1"/>
              <a:t>Ingvi</a:t>
            </a:r>
            <a:r>
              <a:rPr lang="ru-RU" sz="1200"/>
              <a:t>"</a:t>
            </a:r>
          </a:p>
          <a:p>
            <a:pPr algn="ctr"/>
            <a:r>
              <a:rPr lang="ru-RU" sz="1200" b="1" err="1"/>
              <a:t>p.</a:t>
            </a:r>
            <a:r>
              <a:rPr lang="ru-RU" sz="1200" b="1" err="1">
                <a:solidFill>
                  <a:srgbClr val="FF0000"/>
                </a:solidFill>
              </a:rPr>
              <a:t>givenName</a:t>
            </a:r>
            <a:r>
              <a:rPr lang="ru-RU" sz="1200"/>
              <a:t>="</a:t>
            </a:r>
            <a:r>
              <a:rPr lang="ru-RU" sz="1200" err="1"/>
              <a:t>Malmstem</a:t>
            </a:r>
            <a:r>
              <a:rPr lang="ru-RU" sz="1200" b="1"/>
              <a:t>"</a:t>
            </a:r>
            <a:endParaRPr lang="ru-RU" sz="1800"/>
          </a:p>
          <a:p>
            <a:pPr algn="ctr"/>
            <a:r>
              <a:rPr lang="ru-RU" sz="1200" b="1" err="1"/>
              <a:t>p.</a:t>
            </a:r>
            <a:r>
              <a:rPr lang="ru-RU" sz="1200" b="1" err="1">
                <a:solidFill>
                  <a:srgbClr val="568C11"/>
                </a:solidFill>
              </a:rPr>
              <a:t>patronymic</a:t>
            </a:r>
            <a:r>
              <a:rPr lang="ru-RU" sz="1200"/>
              <a:t>="</a:t>
            </a:r>
            <a:r>
              <a:rPr lang="ru-RU" sz="1200" err="1"/>
              <a:t>GuitarGuru</a:t>
            </a:r>
            <a:r>
              <a:rPr lang="ru-RU" sz="1200" b="1"/>
              <a:t>"</a:t>
            </a:r>
          </a:p>
          <a:p>
            <a:pPr algn="ctr"/>
            <a:r>
              <a:rPr lang="ru-RU" sz="1200" b="1" err="1"/>
              <a:t>p.</a:t>
            </a:r>
            <a:r>
              <a:rPr lang="ru-RU" sz="1200" b="1" err="1">
                <a:solidFill>
                  <a:srgbClr val="568C11"/>
                </a:solidFill>
              </a:rPr>
              <a:t>age</a:t>
            </a:r>
            <a:r>
              <a:rPr lang="ru-RU" sz="1200" b="1">
                <a:solidFill>
                  <a:srgbClr val="00B050"/>
                </a:solidFill>
              </a:rPr>
              <a:t> </a:t>
            </a:r>
            <a:r>
              <a:rPr lang="ru-RU" sz="1200" b="1"/>
              <a:t>= </a:t>
            </a:r>
            <a:r>
              <a:rPr lang="ru-RU" sz="1200"/>
              <a:t>30</a:t>
            </a:r>
            <a:r>
              <a:rPr lang="ru-RU" sz="1400"/>
              <a:t>;</a:t>
            </a:r>
            <a:endParaRPr lang="ru-RU" sz="1800"/>
          </a:p>
        </p:txBody>
      </p:sp>
      <p:sp>
        <p:nvSpPr>
          <p:cNvPr id="24" name="TextBox 23">
            <a:extLst>
              <a:ext uri="{FF2B5EF4-FFF2-40B4-BE49-F238E27FC236}">
                <a16:creationId xmlns:a16="http://schemas.microsoft.com/office/drawing/2014/main" id="{06423ED4-E2A1-41E5-9673-89E0C1D92879}"/>
              </a:ext>
            </a:extLst>
          </p:cNvPr>
          <p:cNvSpPr txBox="1"/>
          <p:nvPr/>
        </p:nvSpPr>
        <p:spPr>
          <a:xfrm>
            <a:off x="1720229" y="3726381"/>
            <a:ext cx="1579970" cy="3385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600" err="1"/>
              <a:t>package</a:t>
            </a:r>
            <a:r>
              <a:rPr lang="ru-RU" sz="1600"/>
              <a:t> </a:t>
            </a:r>
            <a:r>
              <a:rPr lang="ru-RU" sz="1600" b="1" err="1"/>
              <a:t>othe</a:t>
            </a:r>
            <a:r>
              <a:rPr lang="ru-RU" sz="1600" err="1"/>
              <a:t>r</a:t>
            </a:r>
          </a:p>
        </p:txBody>
      </p:sp>
      <p:sp>
        <p:nvSpPr>
          <p:cNvPr id="25" name="Круг: прозрачная заливка 24">
            <a:extLst>
              <a:ext uri="{FF2B5EF4-FFF2-40B4-BE49-F238E27FC236}">
                <a16:creationId xmlns:a16="http://schemas.microsoft.com/office/drawing/2014/main" id="{84559C4A-DEA4-4C32-A910-21DC76E045E5}"/>
              </a:ext>
            </a:extLst>
          </p:cNvPr>
          <p:cNvSpPr/>
          <p:nvPr/>
        </p:nvSpPr>
        <p:spPr>
          <a:xfrm>
            <a:off x="4628866" y="6361698"/>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26" name="Прямоугольник: скругленные углы 25">
            <a:extLst>
              <a:ext uri="{FF2B5EF4-FFF2-40B4-BE49-F238E27FC236}">
                <a16:creationId xmlns:a16="http://schemas.microsoft.com/office/drawing/2014/main" id="{25FBF321-A97B-4FCB-AB0A-CF463BEC9084}"/>
              </a:ext>
            </a:extLst>
          </p:cNvPr>
          <p:cNvSpPr/>
          <p:nvPr/>
        </p:nvSpPr>
        <p:spPr>
          <a:xfrm>
            <a:off x="5471125" y="4069006"/>
            <a:ext cx="2393009" cy="125752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400" err="1">
                <a:latin typeface="Trebuchet MS"/>
              </a:rPr>
              <a:t>сlass</a:t>
            </a:r>
            <a:r>
              <a:rPr lang="ru-RU" sz="1400">
                <a:latin typeface="Trebuchet MS"/>
              </a:rPr>
              <a:t> </a:t>
            </a:r>
            <a:r>
              <a:rPr lang="ru-RU" sz="1400" b="1">
                <a:latin typeface="Trebuchet MS"/>
              </a:rPr>
              <a:t>B</a:t>
            </a:r>
            <a:r>
              <a:rPr lang="ru-RU" sz="1400"/>
              <a:t>  </a:t>
            </a:r>
            <a:r>
              <a:rPr lang="ru-RU" sz="1400" err="1"/>
              <a:t>extends</a:t>
            </a:r>
            <a:r>
              <a:rPr lang="ru-RU" sz="1400"/>
              <a:t> </a:t>
            </a:r>
            <a:r>
              <a:rPr lang="ru-RU" sz="1400" b="1" err="1"/>
              <a:t>Person</a:t>
            </a:r>
          </a:p>
          <a:p>
            <a:pPr algn="ctr"/>
            <a:r>
              <a:rPr lang="ru-RU" sz="1200" err="1"/>
              <a:t>Person</a:t>
            </a:r>
            <a:r>
              <a:rPr lang="ru-RU" sz="1200"/>
              <a:t> </a:t>
            </a:r>
            <a:r>
              <a:rPr lang="ru-RU" sz="1200" b="1"/>
              <a:t>p</a:t>
            </a:r>
            <a:r>
              <a:rPr lang="ru-RU" sz="1200"/>
              <a:t> = </a:t>
            </a:r>
            <a:r>
              <a:rPr lang="ru-RU" sz="1200" err="1"/>
              <a:t>new</a:t>
            </a:r>
            <a:r>
              <a:rPr lang="ru-RU" sz="1200"/>
              <a:t> </a:t>
            </a:r>
            <a:r>
              <a:rPr lang="ru-RU" sz="1200" err="1"/>
              <a:t>Person</a:t>
            </a:r>
            <a:r>
              <a:rPr lang="ru-RU" sz="1200"/>
              <a:t>();</a:t>
            </a:r>
            <a:endParaRPr lang="ru-RU" sz="1800"/>
          </a:p>
          <a:p>
            <a:pPr algn="ctr"/>
            <a:r>
              <a:rPr lang="ru-RU" sz="1200" b="1" err="1"/>
              <a:t>p.</a:t>
            </a:r>
            <a:r>
              <a:rPr lang="ru-RU" sz="1200" b="1" err="1">
                <a:solidFill>
                  <a:srgbClr val="568C11"/>
                </a:solidFill>
              </a:rPr>
              <a:t>surNam</a:t>
            </a:r>
            <a:r>
              <a:rPr lang="ru-RU" sz="1200" b="1" err="1"/>
              <a:t>e</a:t>
            </a:r>
            <a:r>
              <a:rPr lang="ru-RU" sz="1200"/>
              <a:t>="</a:t>
            </a:r>
            <a:r>
              <a:rPr lang="ru-RU" sz="1200" err="1"/>
              <a:t>Ingvi</a:t>
            </a:r>
            <a:r>
              <a:rPr lang="ru-RU" sz="1200"/>
              <a:t>"</a:t>
            </a:r>
          </a:p>
          <a:p>
            <a:pPr algn="ctr"/>
            <a:r>
              <a:rPr lang="ru-RU" sz="1200" b="1" err="1"/>
              <a:t>p.</a:t>
            </a:r>
            <a:r>
              <a:rPr lang="ru-RU" sz="1200" b="1" err="1">
                <a:solidFill>
                  <a:srgbClr val="FF0000"/>
                </a:solidFill>
              </a:rPr>
              <a:t>givenName</a:t>
            </a:r>
            <a:r>
              <a:rPr lang="ru-RU" sz="1200"/>
              <a:t>="</a:t>
            </a:r>
            <a:r>
              <a:rPr lang="ru-RU" sz="1200" err="1"/>
              <a:t>Malmstem</a:t>
            </a:r>
            <a:r>
              <a:rPr lang="ru-RU" sz="1200" b="1"/>
              <a:t>"</a:t>
            </a:r>
            <a:endParaRPr lang="ru-RU" sz="1800"/>
          </a:p>
          <a:p>
            <a:pPr algn="ctr"/>
            <a:r>
              <a:rPr lang="ru-RU" sz="1200" b="1" err="1"/>
              <a:t>p</a:t>
            </a:r>
            <a:r>
              <a:rPr lang="ru-RU" sz="1200" b="1" err="1">
                <a:solidFill>
                  <a:srgbClr val="568C11"/>
                </a:solidFill>
              </a:rPr>
              <a:t>.patronymic</a:t>
            </a:r>
            <a:r>
              <a:rPr lang="ru-RU" sz="1200"/>
              <a:t>="</a:t>
            </a:r>
            <a:r>
              <a:rPr lang="ru-RU" sz="1200" err="1"/>
              <a:t>GuitarVirtuoz</a:t>
            </a:r>
            <a:r>
              <a:rPr lang="ru-RU" sz="1200" b="1"/>
              <a:t>"</a:t>
            </a:r>
          </a:p>
          <a:p>
            <a:pPr algn="ctr"/>
            <a:r>
              <a:rPr lang="ru-RU" sz="1200" b="1" err="1"/>
              <a:t>p.</a:t>
            </a:r>
            <a:r>
              <a:rPr lang="ru-RU" sz="1200" b="1" err="1">
                <a:solidFill>
                  <a:srgbClr val="568C11"/>
                </a:solidFill>
              </a:rPr>
              <a:t>age</a:t>
            </a:r>
            <a:r>
              <a:rPr lang="ru-RU" sz="1200" b="1"/>
              <a:t> = </a:t>
            </a:r>
            <a:r>
              <a:rPr lang="ru-RU" sz="1200"/>
              <a:t>30;</a:t>
            </a:r>
          </a:p>
        </p:txBody>
      </p:sp>
      <p:sp>
        <p:nvSpPr>
          <p:cNvPr id="28" name="Круг: прозрачная заливка 27">
            <a:extLst>
              <a:ext uri="{FF2B5EF4-FFF2-40B4-BE49-F238E27FC236}">
                <a16:creationId xmlns:a16="http://schemas.microsoft.com/office/drawing/2014/main" id="{1A349DDE-88F8-4287-9801-24D59F1F582C}"/>
              </a:ext>
            </a:extLst>
          </p:cNvPr>
          <p:cNvSpPr/>
          <p:nvPr/>
        </p:nvSpPr>
        <p:spPr>
          <a:xfrm>
            <a:off x="7970303" y="4545577"/>
            <a:ext cx="178068"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29" name="Символ &quot;Запрещено&quot; 28">
            <a:extLst>
              <a:ext uri="{FF2B5EF4-FFF2-40B4-BE49-F238E27FC236}">
                <a16:creationId xmlns:a16="http://schemas.microsoft.com/office/drawing/2014/main" id="{47A3EC4E-009B-40F0-A9A2-F7E136E45E66}"/>
              </a:ext>
            </a:extLst>
          </p:cNvPr>
          <p:cNvSpPr/>
          <p:nvPr/>
        </p:nvSpPr>
        <p:spPr>
          <a:xfrm>
            <a:off x="7970309" y="4739958"/>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30" name="Круг: прозрачная заливка 29">
            <a:extLst>
              <a:ext uri="{FF2B5EF4-FFF2-40B4-BE49-F238E27FC236}">
                <a16:creationId xmlns:a16="http://schemas.microsoft.com/office/drawing/2014/main" id="{8E15C210-6DB5-48DC-81FB-A2B0B176BAA3}"/>
              </a:ext>
            </a:extLst>
          </p:cNvPr>
          <p:cNvSpPr/>
          <p:nvPr/>
        </p:nvSpPr>
        <p:spPr>
          <a:xfrm>
            <a:off x="7970304" y="4952529"/>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31" name="Прямоугольник: скругленные углы 30">
            <a:extLst>
              <a:ext uri="{FF2B5EF4-FFF2-40B4-BE49-F238E27FC236}">
                <a16:creationId xmlns:a16="http://schemas.microsoft.com/office/drawing/2014/main" id="{3F6730C0-CE81-4F3D-BBCE-0F88B4AF4209}"/>
              </a:ext>
            </a:extLst>
          </p:cNvPr>
          <p:cNvSpPr/>
          <p:nvPr/>
        </p:nvSpPr>
        <p:spPr>
          <a:xfrm>
            <a:off x="1945805" y="4069538"/>
            <a:ext cx="2271712" cy="125752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200" err="1">
                <a:latin typeface="Trebuchet MS"/>
              </a:rPr>
              <a:t>class</a:t>
            </a:r>
            <a:r>
              <a:rPr lang="ru-RU" sz="1200">
                <a:latin typeface="Trebuchet MS"/>
              </a:rPr>
              <a:t> </a:t>
            </a:r>
            <a:r>
              <a:rPr lang="ru-RU" sz="1200" b="1">
                <a:latin typeface="Trebuchet MS"/>
              </a:rPr>
              <a:t>C</a:t>
            </a:r>
            <a:endParaRPr lang="ru-RU" sz="1200" b="1"/>
          </a:p>
          <a:p>
            <a:pPr algn="ctr"/>
            <a:r>
              <a:rPr lang="ru-RU" sz="1200" err="1"/>
              <a:t>Person</a:t>
            </a:r>
            <a:r>
              <a:rPr lang="ru-RU" sz="1200"/>
              <a:t> </a:t>
            </a:r>
            <a:r>
              <a:rPr lang="ru-RU" sz="1200" b="1"/>
              <a:t>p</a:t>
            </a:r>
            <a:r>
              <a:rPr lang="ru-RU" sz="1200"/>
              <a:t> = </a:t>
            </a:r>
            <a:r>
              <a:rPr lang="ru-RU" sz="1200" err="1"/>
              <a:t>new</a:t>
            </a:r>
            <a:r>
              <a:rPr lang="ru-RU" sz="1200"/>
              <a:t> </a:t>
            </a:r>
            <a:r>
              <a:rPr lang="ru-RU" sz="1200" err="1"/>
              <a:t>Person</a:t>
            </a:r>
            <a:r>
              <a:rPr lang="ru-RU" sz="1200"/>
              <a:t>();</a:t>
            </a:r>
            <a:endParaRPr lang="ru-RU" sz="1800"/>
          </a:p>
          <a:p>
            <a:pPr algn="ctr"/>
            <a:r>
              <a:rPr lang="ru-RU" sz="1200" b="1" err="1"/>
              <a:t>p.</a:t>
            </a:r>
            <a:r>
              <a:rPr lang="ru-RU" sz="1200" b="1" err="1">
                <a:solidFill>
                  <a:srgbClr val="FF0000"/>
                </a:solidFill>
              </a:rPr>
              <a:t>surName</a:t>
            </a:r>
            <a:r>
              <a:rPr lang="ru-RU" sz="1200"/>
              <a:t>="</a:t>
            </a:r>
            <a:r>
              <a:rPr lang="ru-RU" sz="1200" err="1"/>
              <a:t>Ingvi</a:t>
            </a:r>
            <a:r>
              <a:rPr lang="ru-RU" sz="1200"/>
              <a:t>"</a:t>
            </a:r>
          </a:p>
          <a:p>
            <a:pPr algn="ctr"/>
            <a:r>
              <a:rPr lang="ru-RU" sz="1200" b="1" err="1"/>
              <a:t>p.</a:t>
            </a:r>
            <a:r>
              <a:rPr lang="ru-RU" sz="1200" b="1" err="1">
                <a:solidFill>
                  <a:srgbClr val="FF0000"/>
                </a:solidFill>
              </a:rPr>
              <a:t>givenName</a:t>
            </a:r>
            <a:r>
              <a:rPr lang="ru-RU" sz="1200"/>
              <a:t>="</a:t>
            </a:r>
            <a:r>
              <a:rPr lang="ru-RU" sz="1200" err="1"/>
              <a:t>Malmstem</a:t>
            </a:r>
            <a:r>
              <a:rPr lang="ru-RU" sz="1200" b="1"/>
              <a:t>"</a:t>
            </a:r>
            <a:endParaRPr lang="ru-RU" sz="1800"/>
          </a:p>
          <a:p>
            <a:pPr algn="ctr"/>
            <a:r>
              <a:rPr lang="ru-RU" sz="1200" b="1" err="1"/>
              <a:t>p.</a:t>
            </a:r>
            <a:r>
              <a:rPr lang="ru-RU" sz="1200" b="1" err="1">
                <a:solidFill>
                  <a:srgbClr val="FF0000"/>
                </a:solidFill>
              </a:rPr>
              <a:t>patronymic</a:t>
            </a:r>
            <a:r>
              <a:rPr lang="ru-RU" sz="1200"/>
              <a:t>="</a:t>
            </a:r>
            <a:r>
              <a:rPr lang="ru-RU" sz="1200" err="1"/>
              <a:t>GuitarGuru</a:t>
            </a:r>
          </a:p>
          <a:p>
            <a:pPr algn="ctr"/>
            <a:r>
              <a:rPr lang="ru-RU" sz="1200" b="1" err="1">
                <a:solidFill>
                  <a:srgbClr val="000000"/>
                </a:solidFill>
              </a:rPr>
              <a:t>p</a:t>
            </a:r>
            <a:r>
              <a:rPr lang="ru-RU" sz="1200" b="1" err="1">
                <a:solidFill>
                  <a:srgbClr val="92D050"/>
                </a:solidFill>
              </a:rPr>
              <a:t>.</a:t>
            </a:r>
            <a:r>
              <a:rPr lang="ru-RU" sz="1200" b="1" err="1">
                <a:solidFill>
                  <a:srgbClr val="568C11"/>
                </a:solidFill>
              </a:rPr>
              <a:t>age</a:t>
            </a:r>
            <a:r>
              <a:rPr lang="ru-RU" sz="1200" b="1"/>
              <a:t> = </a:t>
            </a:r>
            <a:r>
              <a:rPr lang="ru-RU" sz="1200"/>
              <a:t>30;</a:t>
            </a:r>
            <a:endParaRPr lang="ru-RU" sz="1800"/>
          </a:p>
          <a:p>
            <a:pPr algn="ctr"/>
            <a:endParaRPr lang="ru-RU" sz="1400"/>
          </a:p>
        </p:txBody>
      </p:sp>
      <p:sp>
        <p:nvSpPr>
          <p:cNvPr id="32" name="Символ &quot;Запрещено&quot; 31">
            <a:extLst>
              <a:ext uri="{FF2B5EF4-FFF2-40B4-BE49-F238E27FC236}">
                <a16:creationId xmlns:a16="http://schemas.microsoft.com/office/drawing/2014/main" id="{0309339F-322D-483C-82E5-D15D667FFACB}"/>
              </a:ext>
            </a:extLst>
          </p:cNvPr>
          <p:cNvSpPr/>
          <p:nvPr/>
        </p:nvSpPr>
        <p:spPr>
          <a:xfrm>
            <a:off x="4618753" y="4527613"/>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33" name="Символ &quot;Запрещено&quot; 32">
            <a:extLst>
              <a:ext uri="{FF2B5EF4-FFF2-40B4-BE49-F238E27FC236}">
                <a16:creationId xmlns:a16="http://schemas.microsoft.com/office/drawing/2014/main" id="{0434F5BC-F2CB-4CB8-95EE-D439052D7E43}"/>
              </a:ext>
            </a:extLst>
          </p:cNvPr>
          <p:cNvSpPr/>
          <p:nvPr/>
        </p:nvSpPr>
        <p:spPr>
          <a:xfrm>
            <a:off x="4631181" y="4748126"/>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35" name="Символ &quot;Запрещено&quot; 34">
            <a:extLst>
              <a:ext uri="{FF2B5EF4-FFF2-40B4-BE49-F238E27FC236}">
                <a16:creationId xmlns:a16="http://schemas.microsoft.com/office/drawing/2014/main" id="{C275167F-CE6D-4E32-BC94-73EFFDF29282}"/>
              </a:ext>
            </a:extLst>
          </p:cNvPr>
          <p:cNvSpPr/>
          <p:nvPr/>
        </p:nvSpPr>
        <p:spPr>
          <a:xfrm>
            <a:off x="4628084" y="4966150"/>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36" name="Блок-схема: процесс 35">
            <a:extLst>
              <a:ext uri="{FF2B5EF4-FFF2-40B4-BE49-F238E27FC236}">
                <a16:creationId xmlns:a16="http://schemas.microsoft.com/office/drawing/2014/main" id="{B58FF6BE-6FAB-4768-96B0-48F702117981}"/>
              </a:ext>
            </a:extLst>
          </p:cNvPr>
          <p:cNvSpPr/>
          <p:nvPr/>
        </p:nvSpPr>
        <p:spPr>
          <a:xfrm>
            <a:off x="8308990" y="1907579"/>
            <a:ext cx="2160242" cy="3020583"/>
          </a:xfrm>
          <a:prstGeom prst="flowChartProcess">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t"/>
          <a:lstStyle/>
          <a:p>
            <a:endParaRPr lang="ru-RU" sz="1800"/>
          </a:p>
        </p:txBody>
      </p:sp>
      <p:sp>
        <p:nvSpPr>
          <p:cNvPr id="37" name="Прямоугольник: скругленные углы 36">
            <a:extLst>
              <a:ext uri="{FF2B5EF4-FFF2-40B4-BE49-F238E27FC236}">
                <a16:creationId xmlns:a16="http://schemas.microsoft.com/office/drawing/2014/main" id="{6D1276C4-6932-4914-9BDA-EE998CFCFE01}"/>
              </a:ext>
            </a:extLst>
          </p:cNvPr>
          <p:cNvSpPr/>
          <p:nvPr/>
        </p:nvSpPr>
        <p:spPr>
          <a:xfrm>
            <a:off x="8363616" y="1969620"/>
            <a:ext cx="2075769" cy="130418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200" err="1">
                <a:latin typeface="Trebuchet MS"/>
              </a:rPr>
              <a:t>сlass</a:t>
            </a:r>
            <a:r>
              <a:rPr lang="ru-RU" sz="1200">
                <a:latin typeface="Trebuchet MS"/>
              </a:rPr>
              <a:t> </a:t>
            </a:r>
            <a:r>
              <a:rPr lang="ru-RU" sz="1200" b="1">
                <a:latin typeface="Trebuchet MS"/>
              </a:rPr>
              <a:t>D</a:t>
            </a:r>
            <a:r>
              <a:rPr lang="ru-RU" sz="1200"/>
              <a:t>  </a:t>
            </a:r>
            <a:endParaRPr lang="ru-RU" sz="1200" b="1"/>
          </a:p>
          <a:p>
            <a:pPr algn="ctr"/>
            <a:r>
              <a:rPr lang="ru-RU" sz="1200" err="1"/>
              <a:t>Person</a:t>
            </a:r>
            <a:r>
              <a:rPr lang="ru-RU" sz="1200"/>
              <a:t> </a:t>
            </a:r>
            <a:r>
              <a:rPr lang="ru-RU" sz="1200" b="1"/>
              <a:t>p</a:t>
            </a:r>
            <a:r>
              <a:rPr lang="ru-RU" sz="1200"/>
              <a:t> = </a:t>
            </a:r>
            <a:r>
              <a:rPr lang="ru-RU" sz="1200" err="1"/>
              <a:t>new</a:t>
            </a:r>
            <a:r>
              <a:rPr lang="ru-RU" sz="1200"/>
              <a:t> </a:t>
            </a:r>
            <a:r>
              <a:rPr lang="ru-RU" sz="1200" err="1"/>
              <a:t>Person</a:t>
            </a:r>
            <a:r>
              <a:rPr lang="ru-RU" sz="1200"/>
              <a:t>();</a:t>
            </a:r>
            <a:endParaRPr lang="ru-RU" sz="1800"/>
          </a:p>
          <a:p>
            <a:pPr algn="ctr"/>
            <a:r>
              <a:rPr lang="ru-RU" sz="1200" b="1" err="1"/>
              <a:t>p.</a:t>
            </a:r>
            <a:r>
              <a:rPr lang="ru-RU" sz="1200" b="1" err="1">
                <a:solidFill>
                  <a:srgbClr val="FF0000"/>
                </a:solidFill>
              </a:rPr>
              <a:t>surName</a:t>
            </a:r>
            <a:r>
              <a:rPr lang="ru-RU" sz="1200"/>
              <a:t>="</a:t>
            </a:r>
            <a:r>
              <a:rPr lang="ru-RU" sz="1200" err="1"/>
              <a:t>Ingvi</a:t>
            </a:r>
            <a:r>
              <a:rPr lang="ru-RU" sz="1200"/>
              <a:t>"</a:t>
            </a:r>
          </a:p>
          <a:p>
            <a:pPr algn="ctr"/>
            <a:r>
              <a:rPr lang="ru-RU" sz="1200" b="1" err="1"/>
              <a:t>p.</a:t>
            </a:r>
            <a:r>
              <a:rPr lang="ru-RU" sz="1200" b="1" err="1">
                <a:solidFill>
                  <a:srgbClr val="FF0000"/>
                </a:solidFill>
              </a:rPr>
              <a:t>givenName</a:t>
            </a:r>
            <a:r>
              <a:rPr lang="ru-RU" sz="1200"/>
              <a:t>="</a:t>
            </a:r>
            <a:r>
              <a:rPr lang="ru-RU" sz="1200" err="1"/>
              <a:t>Malmstem</a:t>
            </a:r>
            <a:endParaRPr lang="ru-RU" sz="1200" b="1" err="1"/>
          </a:p>
          <a:p>
            <a:pPr algn="ctr"/>
            <a:r>
              <a:rPr lang="ru-RU" sz="1200" b="1" err="1"/>
              <a:t>p</a:t>
            </a:r>
            <a:r>
              <a:rPr lang="ru-RU" sz="1200" b="1" err="1">
                <a:solidFill>
                  <a:srgbClr val="568C11"/>
                </a:solidFill>
              </a:rPr>
              <a:t>.</a:t>
            </a:r>
            <a:r>
              <a:rPr lang="ru-RU" sz="1200" b="1" err="1">
                <a:solidFill>
                  <a:srgbClr val="FF0000"/>
                </a:solidFill>
              </a:rPr>
              <a:t>patronymic</a:t>
            </a:r>
            <a:r>
              <a:rPr lang="ru-RU" sz="1200"/>
              <a:t>="</a:t>
            </a:r>
            <a:r>
              <a:rPr lang="ru-RU" sz="1200" err="1"/>
              <a:t>GuitarVir</a:t>
            </a:r>
            <a:r>
              <a:rPr lang="ru-RU" sz="1200"/>
              <a:t>"</a:t>
            </a:r>
            <a:endParaRPr lang="ru-RU" sz="1200" b="1"/>
          </a:p>
          <a:p>
            <a:pPr algn="ctr"/>
            <a:r>
              <a:rPr lang="ru-RU" sz="1200" b="1" err="1"/>
              <a:t>p.</a:t>
            </a:r>
            <a:r>
              <a:rPr lang="ru-RU" sz="1200" b="1" err="1">
                <a:solidFill>
                  <a:srgbClr val="568C11"/>
                </a:solidFill>
              </a:rPr>
              <a:t>age</a:t>
            </a:r>
            <a:r>
              <a:rPr lang="ru-RU" sz="1200" b="1">
                <a:solidFill>
                  <a:srgbClr val="92D050"/>
                </a:solidFill>
              </a:rPr>
              <a:t> </a:t>
            </a:r>
            <a:r>
              <a:rPr lang="ru-RU" sz="1200" b="1"/>
              <a:t>= </a:t>
            </a:r>
            <a:r>
              <a:rPr lang="ru-RU" sz="1200"/>
              <a:t>30;</a:t>
            </a:r>
          </a:p>
        </p:txBody>
      </p:sp>
      <p:sp>
        <p:nvSpPr>
          <p:cNvPr id="38" name="Блок-схема: процесс 37">
            <a:extLst>
              <a:ext uri="{FF2B5EF4-FFF2-40B4-BE49-F238E27FC236}">
                <a16:creationId xmlns:a16="http://schemas.microsoft.com/office/drawing/2014/main" id="{AF8F94F2-B571-4D97-A77A-798A356C1BF7}"/>
              </a:ext>
            </a:extLst>
          </p:cNvPr>
          <p:cNvSpPr/>
          <p:nvPr/>
        </p:nvSpPr>
        <p:spPr>
          <a:xfrm>
            <a:off x="8215684" y="1655652"/>
            <a:ext cx="1779336" cy="352814"/>
          </a:xfrm>
          <a:prstGeom prst="flowChartProcess">
            <a:avLst/>
          </a:prstGeom>
          <a:noFill/>
          <a:ln>
            <a:noFill/>
          </a:ln>
        </p:spPr>
        <p:style>
          <a:lnRef idx="2">
            <a:schemeClr val="dk1"/>
          </a:lnRef>
          <a:fillRef idx="1">
            <a:schemeClr val="lt1"/>
          </a:fillRef>
          <a:effectRef idx="0">
            <a:schemeClr val="dk1"/>
          </a:effectRef>
          <a:fontRef idx="minor">
            <a:schemeClr val="dk1"/>
          </a:fontRef>
        </p:style>
        <p:txBody>
          <a:bodyPr rtlCol="0" anchor="t"/>
          <a:lstStyle/>
          <a:p>
            <a:r>
              <a:rPr lang="ru-RU" sz="1400" err="1"/>
              <a:t>package</a:t>
            </a:r>
            <a:r>
              <a:rPr lang="ru-RU" sz="1400"/>
              <a:t> </a:t>
            </a:r>
            <a:r>
              <a:rPr lang="ru-RU" sz="1400" err="1"/>
              <a:t>somepack</a:t>
            </a:r>
            <a:endParaRPr lang="ru-RU" sz="1400" b="1" err="1"/>
          </a:p>
        </p:txBody>
      </p:sp>
      <p:sp>
        <p:nvSpPr>
          <p:cNvPr id="39" name="Прямоугольник: скругленные углы 38">
            <a:extLst>
              <a:ext uri="{FF2B5EF4-FFF2-40B4-BE49-F238E27FC236}">
                <a16:creationId xmlns:a16="http://schemas.microsoft.com/office/drawing/2014/main" id="{50CD5FD3-F3F3-4343-BA3A-0558E5741C71}"/>
              </a:ext>
            </a:extLst>
          </p:cNvPr>
          <p:cNvSpPr/>
          <p:nvPr/>
        </p:nvSpPr>
        <p:spPr>
          <a:xfrm>
            <a:off x="8363616" y="3425193"/>
            <a:ext cx="2075769" cy="131351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ru-RU" sz="1200" err="1">
                <a:latin typeface="Trebuchet MS"/>
              </a:rPr>
              <a:t>сlass</a:t>
            </a:r>
            <a:r>
              <a:rPr lang="ru-RU" sz="1200">
                <a:latin typeface="Trebuchet MS"/>
              </a:rPr>
              <a:t> </a:t>
            </a:r>
            <a:r>
              <a:rPr lang="ru-RU" sz="1200" b="1"/>
              <a:t>G</a:t>
            </a:r>
            <a:r>
              <a:rPr lang="ru-RU" sz="1200"/>
              <a:t>  </a:t>
            </a:r>
            <a:r>
              <a:rPr lang="ru-RU" sz="1200" err="1"/>
              <a:t>extends</a:t>
            </a:r>
            <a:r>
              <a:rPr lang="ru-RU" sz="1200"/>
              <a:t> </a:t>
            </a:r>
            <a:r>
              <a:rPr lang="ru-RU" sz="1200" b="1" err="1"/>
              <a:t>Person</a:t>
            </a:r>
          </a:p>
          <a:p>
            <a:pPr algn="ctr"/>
            <a:r>
              <a:rPr lang="ru-RU" sz="1200" err="1"/>
              <a:t>Person</a:t>
            </a:r>
            <a:r>
              <a:rPr lang="ru-RU" sz="1200"/>
              <a:t> </a:t>
            </a:r>
            <a:r>
              <a:rPr lang="ru-RU" sz="1200" b="1"/>
              <a:t>p</a:t>
            </a:r>
            <a:r>
              <a:rPr lang="ru-RU" sz="1200"/>
              <a:t> = </a:t>
            </a:r>
            <a:r>
              <a:rPr lang="ru-RU" sz="1200" err="1"/>
              <a:t>new</a:t>
            </a:r>
            <a:r>
              <a:rPr lang="ru-RU" sz="1200"/>
              <a:t> </a:t>
            </a:r>
            <a:r>
              <a:rPr lang="ru-RU" sz="1200" err="1"/>
              <a:t>Person</a:t>
            </a:r>
            <a:r>
              <a:rPr lang="ru-RU" sz="1200"/>
              <a:t>();</a:t>
            </a:r>
            <a:endParaRPr lang="ru-RU" sz="1800"/>
          </a:p>
          <a:p>
            <a:pPr algn="ctr"/>
            <a:r>
              <a:rPr lang="ru-RU" sz="1200" b="1" err="1"/>
              <a:t>p.</a:t>
            </a:r>
            <a:r>
              <a:rPr lang="ru-RU" sz="1200" b="1" err="1">
                <a:solidFill>
                  <a:srgbClr val="FF0000"/>
                </a:solidFill>
              </a:rPr>
              <a:t>surName</a:t>
            </a:r>
            <a:r>
              <a:rPr lang="ru-RU" sz="1200"/>
              <a:t>="</a:t>
            </a:r>
            <a:r>
              <a:rPr lang="ru-RU" sz="1200" err="1"/>
              <a:t>Ingvi</a:t>
            </a:r>
            <a:r>
              <a:rPr lang="ru-RU" sz="1200"/>
              <a:t>"</a:t>
            </a:r>
          </a:p>
          <a:p>
            <a:pPr algn="ctr"/>
            <a:r>
              <a:rPr lang="ru-RU" sz="1200" b="1" err="1"/>
              <a:t>p.</a:t>
            </a:r>
            <a:r>
              <a:rPr lang="ru-RU" sz="1200" b="1" err="1">
                <a:solidFill>
                  <a:srgbClr val="FF0000"/>
                </a:solidFill>
              </a:rPr>
              <a:t>givenName</a:t>
            </a:r>
            <a:r>
              <a:rPr lang="ru-RU" sz="1200"/>
              <a:t>="</a:t>
            </a:r>
            <a:r>
              <a:rPr lang="ru-RU" sz="1200" err="1"/>
              <a:t>Malmstem</a:t>
            </a:r>
            <a:endParaRPr lang="ru-RU" sz="1200" b="1" err="1"/>
          </a:p>
          <a:p>
            <a:pPr algn="ctr"/>
            <a:r>
              <a:rPr lang="ru-RU" sz="1200" b="1" err="1"/>
              <a:t>p</a:t>
            </a:r>
            <a:r>
              <a:rPr lang="ru-RU" sz="1200" b="1" err="1">
                <a:solidFill>
                  <a:srgbClr val="568C11"/>
                </a:solidFill>
              </a:rPr>
              <a:t>.</a:t>
            </a:r>
            <a:r>
              <a:rPr lang="ru-RU" sz="1200" b="1" err="1">
                <a:solidFill>
                  <a:srgbClr val="FF0000"/>
                </a:solidFill>
              </a:rPr>
              <a:t>patronymic</a:t>
            </a:r>
            <a:r>
              <a:rPr lang="ru-RU" sz="1200"/>
              <a:t>="</a:t>
            </a:r>
            <a:r>
              <a:rPr lang="ru-RU" sz="1200" err="1"/>
              <a:t>GuitarVir</a:t>
            </a:r>
            <a:r>
              <a:rPr lang="ru-RU" sz="1200"/>
              <a:t>"</a:t>
            </a:r>
            <a:endParaRPr lang="ru-RU" sz="1200" b="1"/>
          </a:p>
          <a:p>
            <a:pPr algn="ctr"/>
            <a:r>
              <a:rPr lang="ru-RU" sz="1200" b="1" err="1"/>
              <a:t>p.</a:t>
            </a:r>
            <a:r>
              <a:rPr lang="ru-RU" sz="1200" b="1" err="1">
                <a:solidFill>
                  <a:srgbClr val="568C11"/>
                </a:solidFill>
              </a:rPr>
              <a:t>age</a:t>
            </a:r>
            <a:r>
              <a:rPr lang="ru-RU" sz="1200" b="1"/>
              <a:t> = </a:t>
            </a:r>
            <a:r>
              <a:rPr lang="ru-RU" sz="1200"/>
              <a:t>30;</a:t>
            </a:r>
          </a:p>
        </p:txBody>
      </p:sp>
      <p:sp>
        <p:nvSpPr>
          <p:cNvPr id="40" name="Символ &quot;Запрещено&quot; 39">
            <a:extLst>
              <a:ext uri="{FF2B5EF4-FFF2-40B4-BE49-F238E27FC236}">
                <a16:creationId xmlns:a16="http://schemas.microsoft.com/office/drawing/2014/main" id="{7590A022-9FE7-4F91-B2B5-C785E109EA71}"/>
              </a:ext>
            </a:extLst>
          </p:cNvPr>
          <p:cNvSpPr/>
          <p:nvPr/>
        </p:nvSpPr>
        <p:spPr>
          <a:xfrm>
            <a:off x="10469047" y="2372244"/>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1" name="Символ &quot;Запрещено&quot; 40">
            <a:extLst>
              <a:ext uri="{FF2B5EF4-FFF2-40B4-BE49-F238E27FC236}">
                <a16:creationId xmlns:a16="http://schemas.microsoft.com/office/drawing/2014/main" id="{7B011C79-7F8B-4090-B439-F05C81E091F4}"/>
              </a:ext>
            </a:extLst>
          </p:cNvPr>
          <p:cNvSpPr/>
          <p:nvPr/>
        </p:nvSpPr>
        <p:spPr>
          <a:xfrm>
            <a:off x="10481475" y="2592756"/>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2" name="Символ &quot;Запрещено&quot; 41">
            <a:extLst>
              <a:ext uri="{FF2B5EF4-FFF2-40B4-BE49-F238E27FC236}">
                <a16:creationId xmlns:a16="http://schemas.microsoft.com/office/drawing/2014/main" id="{8E6BF2B9-7EA2-4D17-B429-731224D58ABA}"/>
              </a:ext>
            </a:extLst>
          </p:cNvPr>
          <p:cNvSpPr/>
          <p:nvPr/>
        </p:nvSpPr>
        <p:spPr>
          <a:xfrm>
            <a:off x="10487708" y="2829439"/>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3" name="Символ &quot;Запрещено&quot; 42">
            <a:extLst>
              <a:ext uri="{FF2B5EF4-FFF2-40B4-BE49-F238E27FC236}">
                <a16:creationId xmlns:a16="http://schemas.microsoft.com/office/drawing/2014/main" id="{0E841C9D-6BB8-42E6-8E1E-A16D474AAD32}"/>
              </a:ext>
            </a:extLst>
          </p:cNvPr>
          <p:cNvSpPr/>
          <p:nvPr/>
        </p:nvSpPr>
        <p:spPr>
          <a:xfrm>
            <a:off x="10469046" y="3883802"/>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4" name="Символ &quot;Запрещено&quot; 43">
            <a:extLst>
              <a:ext uri="{FF2B5EF4-FFF2-40B4-BE49-F238E27FC236}">
                <a16:creationId xmlns:a16="http://schemas.microsoft.com/office/drawing/2014/main" id="{96F5594A-6A9C-409D-9202-656FFAE123BE}"/>
              </a:ext>
            </a:extLst>
          </p:cNvPr>
          <p:cNvSpPr/>
          <p:nvPr/>
        </p:nvSpPr>
        <p:spPr>
          <a:xfrm>
            <a:off x="10481473" y="4057661"/>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5" name="Символ &quot;Запрещено&quot; 44">
            <a:extLst>
              <a:ext uri="{FF2B5EF4-FFF2-40B4-BE49-F238E27FC236}">
                <a16:creationId xmlns:a16="http://schemas.microsoft.com/office/drawing/2014/main" id="{FDA8262D-EA12-4EA5-B29A-FB33ED8C9BDB}"/>
              </a:ext>
            </a:extLst>
          </p:cNvPr>
          <p:cNvSpPr/>
          <p:nvPr/>
        </p:nvSpPr>
        <p:spPr>
          <a:xfrm>
            <a:off x="10487709" y="4247691"/>
            <a:ext cx="177283" cy="186613"/>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6" name="Круг: прозрачная заливка 45">
            <a:extLst>
              <a:ext uri="{FF2B5EF4-FFF2-40B4-BE49-F238E27FC236}">
                <a16:creationId xmlns:a16="http://schemas.microsoft.com/office/drawing/2014/main" id="{5C04B6E2-704D-479E-AFF8-CA7FCF2C53B3}"/>
              </a:ext>
            </a:extLst>
          </p:cNvPr>
          <p:cNvSpPr/>
          <p:nvPr/>
        </p:nvSpPr>
        <p:spPr>
          <a:xfrm>
            <a:off x="4628866" y="6557638"/>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7" name="Круг: прозрачная заливка 46">
            <a:extLst>
              <a:ext uri="{FF2B5EF4-FFF2-40B4-BE49-F238E27FC236}">
                <a16:creationId xmlns:a16="http://schemas.microsoft.com/office/drawing/2014/main" id="{1973BD94-F6D6-48F1-8E2A-FA0711166E02}"/>
              </a:ext>
            </a:extLst>
          </p:cNvPr>
          <p:cNvSpPr/>
          <p:nvPr/>
        </p:nvSpPr>
        <p:spPr>
          <a:xfrm>
            <a:off x="4619535" y="5167376"/>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8" name="Круг: прозрачная заливка 47">
            <a:extLst>
              <a:ext uri="{FF2B5EF4-FFF2-40B4-BE49-F238E27FC236}">
                <a16:creationId xmlns:a16="http://schemas.microsoft.com/office/drawing/2014/main" id="{C91B70BC-23D8-492B-967E-03EAABB2223D}"/>
              </a:ext>
            </a:extLst>
          </p:cNvPr>
          <p:cNvSpPr/>
          <p:nvPr/>
        </p:nvSpPr>
        <p:spPr>
          <a:xfrm>
            <a:off x="7969224" y="3366571"/>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49" name="Круг: прозрачная заливка 48">
            <a:extLst>
              <a:ext uri="{FF2B5EF4-FFF2-40B4-BE49-F238E27FC236}">
                <a16:creationId xmlns:a16="http://schemas.microsoft.com/office/drawing/2014/main" id="{7C538D0D-5B98-4453-A99A-9721D3724D37}"/>
              </a:ext>
            </a:extLst>
          </p:cNvPr>
          <p:cNvSpPr/>
          <p:nvPr/>
        </p:nvSpPr>
        <p:spPr>
          <a:xfrm>
            <a:off x="7969221" y="5120723"/>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50" name="Круг: прозрачная заливка 49">
            <a:extLst>
              <a:ext uri="{FF2B5EF4-FFF2-40B4-BE49-F238E27FC236}">
                <a16:creationId xmlns:a16="http://schemas.microsoft.com/office/drawing/2014/main" id="{C8450B04-66D6-4A90-89BE-D58D3B8A5A8C}"/>
              </a:ext>
            </a:extLst>
          </p:cNvPr>
          <p:cNvSpPr/>
          <p:nvPr/>
        </p:nvSpPr>
        <p:spPr>
          <a:xfrm>
            <a:off x="10479155" y="3058661"/>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
        <p:nvSpPr>
          <p:cNvPr id="51" name="Круг: прозрачная заливка 50">
            <a:extLst>
              <a:ext uri="{FF2B5EF4-FFF2-40B4-BE49-F238E27FC236}">
                <a16:creationId xmlns:a16="http://schemas.microsoft.com/office/drawing/2014/main" id="{CCDB4C66-5C6C-459B-8893-98FF1D92FBBA}"/>
              </a:ext>
            </a:extLst>
          </p:cNvPr>
          <p:cNvSpPr/>
          <p:nvPr/>
        </p:nvSpPr>
        <p:spPr>
          <a:xfrm>
            <a:off x="10488487" y="4486244"/>
            <a:ext cx="167953" cy="158621"/>
          </a:xfrm>
          <a:prstGeom prst="donut">
            <a:avLst/>
          </a:prstGeom>
          <a:solidFill>
            <a:schemeClr val="accent3"/>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solidFill>
                <a:schemeClr val="tx1"/>
              </a:solidFill>
            </a:endParaRPr>
          </a:p>
        </p:txBody>
      </p:sp>
    </p:spTree>
    <p:extLst>
      <p:ext uri="{BB962C8B-B14F-4D97-AF65-F5344CB8AC3E}">
        <p14:creationId xmlns:p14="http://schemas.microsoft.com/office/powerpoint/2010/main" val="245416041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29</Slides>
  <Notes>0</Notes>
  <HiddenSlides>0</HiddenSlide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Slipstream</vt:lpstr>
      <vt:lpstr>1</vt:lpstr>
      <vt:lpstr>2</vt:lpstr>
      <vt:lpstr>Выпуск 6</vt:lpstr>
      <vt:lpstr>Выпуск 7</vt:lpstr>
      <vt:lpstr>Выпуск 8</vt:lpstr>
      <vt:lpstr>Выпуск 10</vt:lpstr>
      <vt:lpstr>Выпуск 11</vt:lpstr>
      <vt:lpstr>Выпуск 12</vt:lpstr>
      <vt:lpstr>Выпуск 13</vt:lpstr>
      <vt:lpstr>Выпуск 14 - конструктор</vt:lpstr>
      <vt:lpstr>Выпуск 15</vt:lpstr>
      <vt:lpstr>Выпуск 17 - массивы</vt:lpstr>
      <vt:lpstr>Выпуск 18 - ещё раз про конструктор</vt:lpstr>
      <vt:lpstr>Выпуск 19 – где и как хранятся объекты и  их уничтожение </vt:lpstr>
      <vt:lpstr>Выпуск 19 – более подробно, на примере кода  </vt:lpstr>
      <vt:lpstr>Выпуск 19 –(продолжение) сборщик мусора </vt:lpstr>
      <vt:lpstr>Выпуск 20</vt:lpstr>
      <vt:lpstr>Выпуск 20 -  Полиморфизм</vt:lpstr>
      <vt:lpstr>Выпуск 20 -  Интерфейсы</vt:lpstr>
      <vt:lpstr>Выпуск 20 -  Интерфейсы продолжение на примере нашей задачи</vt:lpstr>
      <vt:lpstr>Выпуск 21 - Exception(знакомимся с исключениями)</vt:lpstr>
      <vt:lpstr>Выпуск 22 -  </vt:lpstr>
      <vt:lpstr>Выпуск 23 - Коллекции  </vt:lpstr>
      <vt:lpstr>Выпуск 24 - работаем с коллекцией ArrayList.   </vt:lpstr>
      <vt:lpstr>Выпуск 26 - создание класса ответа по персоне, перечисление, вложенный статический  класс.(в процессе)   </vt:lpstr>
      <vt:lpstr>Выпуск 27 – создание класса ошибки передачи данных.(в процессе)   </vt:lpstr>
      <vt:lpstr>Выпуск 28 –  краткое овервью в стиле " . Авраам родил Исака.." )).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27</cp:revision>
  <dcterms:modified xsi:type="dcterms:W3CDTF">2018-07-08T08:19:39Z</dcterms:modified>
</cp:coreProperties>
</file>