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79" r:id="rId3"/>
    <p:sldId id="290" r:id="rId4"/>
    <p:sldId id="294" r:id="rId5"/>
    <p:sldId id="293" r:id="rId6"/>
    <p:sldId id="291" r:id="rId7"/>
    <p:sldId id="295" r:id="rId8"/>
    <p:sldId id="303" r:id="rId9"/>
    <p:sldId id="301" r:id="rId10"/>
    <p:sldId id="292" r:id="rId11"/>
    <p:sldId id="296" r:id="rId12"/>
    <p:sldId id="298" r:id="rId13"/>
    <p:sldId id="300" r:id="rId14"/>
    <p:sldId id="320" r:id="rId15"/>
    <p:sldId id="309" r:id="rId16"/>
    <p:sldId id="310" r:id="rId17"/>
    <p:sldId id="315" r:id="rId18"/>
    <p:sldId id="311" r:id="rId19"/>
    <p:sldId id="312" r:id="rId20"/>
    <p:sldId id="318" r:id="rId21"/>
    <p:sldId id="317" r:id="rId22"/>
    <p:sldId id="319" r:id="rId23"/>
    <p:sldId id="324" r:id="rId24"/>
    <p:sldId id="26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6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5350B-47D1-474C-BC52-6C17C632B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D8D375-74B5-4924-BA7C-2D5BCFEE3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1730C-E136-4899-AD74-25397C11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30C6-1C17-490C-8DAD-71C1D05F133A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97F66-FFE6-419E-AF89-3C0CF2FB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6B2DF-35B7-4386-BBC1-C0FC110B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02E-EFDB-4642-97B2-26F4AD167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8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840F0-8B10-4C1B-B63C-2E4B44F3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4E290D-DE42-4628-A686-2EACDEC77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54539-97DF-4D59-8E0B-BF53DFF9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30C6-1C17-490C-8DAD-71C1D05F133A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3828F-E473-48B7-8C3C-1831345B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174D9-52E7-45E3-A237-7B6FFF46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02E-EFDB-4642-97B2-26F4AD167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3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FD7343-ED71-4483-B894-9E68BEB93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692772-EECD-480D-B979-A72465CA4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5518-ECFA-48DF-A935-2A9A2A8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30C6-1C17-490C-8DAD-71C1D05F133A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37ED7-8CE1-4A58-9570-2DD6F3B7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9CFC4-F536-451C-A63F-81F1862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02E-EFDB-4642-97B2-26F4AD167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379D8EC-981E-4692-B18A-D4CEF9F1E7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0" y="478675"/>
            <a:ext cx="5467699" cy="7138384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728640A-857C-4CED-AA66-936310D784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37810" y="478675"/>
            <a:ext cx="5467700" cy="7143766"/>
          </a:xfrm>
          <a:custGeom>
            <a:avLst/>
            <a:gdLst>
              <a:gd name="connsiteX0" fmla="*/ 2300667 w 3504606"/>
              <a:gd name="connsiteY0" fmla="*/ 0 h 4578906"/>
              <a:gd name="connsiteX1" fmla="*/ 2607392 w 3504606"/>
              <a:gd name="connsiteY1" fmla="*/ 1059348 h 4578906"/>
              <a:gd name="connsiteX2" fmla="*/ 2606855 w 3504606"/>
              <a:gd name="connsiteY2" fmla="*/ 1062252 h 4578906"/>
              <a:gd name="connsiteX3" fmla="*/ 2606741 w 3504606"/>
              <a:gd name="connsiteY3" fmla="*/ 1063962 h 4578906"/>
              <a:gd name="connsiteX4" fmla="*/ 2588792 w 3504606"/>
              <a:gd name="connsiteY4" fmla="*/ 1160963 h 4578906"/>
              <a:gd name="connsiteX5" fmla="*/ 1970603 w 3504606"/>
              <a:gd name="connsiteY5" fmla="*/ 1916558 h 4578906"/>
              <a:gd name="connsiteX6" fmla="*/ 1963626 w 3504606"/>
              <a:gd name="connsiteY6" fmla="*/ 1950307 h 4578906"/>
              <a:gd name="connsiteX7" fmla="*/ 1968114 w 3504606"/>
              <a:gd name="connsiteY7" fmla="*/ 1983283 h 4578906"/>
              <a:gd name="connsiteX8" fmla="*/ 2711855 w 3504606"/>
              <a:gd name="connsiteY8" fmla="*/ 1719308 h 4578906"/>
              <a:gd name="connsiteX9" fmla="*/ 2837849 w 3504606"/>
              <a:gd name="connsiteY9" fmla="*/ 1141430 h 4578906"/>
              <a:gd name="connsiteX10" fmla="*/ 2841583 w 3504606"/>
              <a:gd name="connsiteY10" fmla="*/ 1077493 h 4578906"/>
              <a:gd name="connsiteX11" fmla="*/ 2844891 w 3504606"/>
              <a:gd name="connsiteY11" fmla="*/ 1019065 h 4578906"/>
              <a:gd name="connsiteX12" fmla="*/ 2845337 w 3504606"/>
              <a:gd name="connsiteY12" fmla="*/ 836375 h 4578906"/>
              <a:gd name="connsiteX13" fmla="*/ 2845841 w 3504606"/>
              <a:gd name="connsiteY13" fmla="*/ 837007 h 4578906"/>
              <a:gd name="connsiteX14" fmla="*/ 2845662 w 3504606"/>
              <a:gd name="connsiteY14" fmla="*/ 832143 h 4578906"/>
              <a:gd name="connsiteX15" fmla="*/ 3243879 w 3504606"/>
              <a:gd name="connsiteY15" fmla="*/ 1730168 h 4578906"/>
              <a:gd name="connsiteX16" fmla="*/ 3242662 w 3504606"/>
              <a:gd name="connsiteY16" fmla="*/ 1812022 h 4578906"/>
              <a:gd name="connsiteX17" fmla="*/ 3242435 w 3504606"/>
              <a:gd name="connsiteY17" fmla="*/ 1838524 h 4578906"/>
              <a:gd name="connsiteX18" fmla="*/ 3128578 w 3504606"/>
              <a:gd name="connsiteY18" fmla="*/ 2146448 h 4578906"/>
              <a:gd name="connsiteX19" fmla="*/ 2011009 w 3504606"/>
              <a:gd name="connsiteY19" fmla="*/ 2791183 h 4578906"/>
              <a:gd name="connsiteX20" fmla="*/ 2006287 w 3504606"/>
              <a:gd name="connsiteY20" fmla="*/ 2816876 h 4578906"/>
              <a:gd name="connsiteX21" fmla="*/ 2015336 w 3504606"/>
              <a:gd name="connsiteY21" fmla="*/ 2843576 h 4578906"/>
              <a:gd name="connsiteX22" fmla="*/ 2805618 w 3504606"/>
              <a:gd name="connsiteY22" fmla="*/ 2803764 h 4578906"/>
              <a:gd name="connsiteX23" fmla="*/ 3380239 w 3504606"/>
              <a:gd name="connsiteY23" fmla="*/ 2076778 h 4578906"/>
              <a:gd name="connsiteX24" fmla="*/ 3389630 w 3504606"/>
              <a:gd name="connsiteY24" fmla="*/ 2378925 h 4578906"/>
              <a:gd name="connsiteX25" fmla="*/ 3389552 w 3504606"/>
              <a:gd name="connsiteY25" fmla="*/ 2380659 h 4578906"/>
              <a:gd name="connsiteX26" fmla="*/ 3389546 w 3504606"/>
              <a:gd name="connsiteY26" fmla="*/ 2383482 h 4578906"/>
              <a:gd name="connsiteX27" fmla="*/ 3135090 w 3504606"/>
              <a:gd name="connsiteY27" fmla="*/ 3205835 h 4578906"/>
              <a:gd name="connsiteX28" fmla="*/ 2086877 w 3504606"/>
              <a:gd name="connsiteY28" fmla="*/ 3439362 h 4578906"/>
              <a:gd name="connsiteX29" fmla="*/ 2081750 w 3504606"/>
              <a:gd name="connsiteY29" fmla="*/ 3456347 h 4578906"/>
              <a:gd name="connsiteX30" fmla="*/ 2088661 w 3504606"/>
              <a:gd name="connsiteY30" fmla="*/ 3473688 h 4578906"/>
              <a:gd name="connsiteX31" fmla="*/ 2723250 w 3504606"/>
              <a:gd name="connsiteY31" fmla="*/ 3508611 h 4578906"/>
              <a:gd name="connsiteX32" fmla="*/ 3504280 w 3504606"/>
              <a:gd name="connsiteY32" fmla="*/ 3134212 h 4578906"/>
              <a:gd name="connsiteX33" fmla="*/ 3503715 w 3504606"/>
              <a:gd name="connsiteY33" fmla="*/ 3139666 h 4578906"/>
              <a:gd name="connsiteX34" fmla="*/ 3504606 w 3504606"/>
              <a:gd name="connsiteY34" fmla="*/ 3139095 h 4578906"/>
              <a:gd name="connsiteX35" fmla="*/ 2871708 w 3504606"/>
              <a:gd name="connsiteY35" fmla="*/ 4273688 h 4578906"/>
              <a:gd name="connsiteX36" fmla="*/ 1728650 w 3504606"/>
              <a:gd name="connsiteY36" fmla="*/ 3971889 h 4578906"/>
              <a:gd name="connsiteX37" fmla="*/ 852555 w 3504606"/>
              <a:gd name="connsiteY37" fmla="*/ 4538697 h 4578906"/>
              <a:gd name="connsiteX38" fmla="*/ 65340 w 3504606"/>
              <a:gd name="connsiteY38" fmla="*/ 3153745 h 4578906"/>
              <a:gd name="connsiteX39" fmla="*/ 868508 w 3504606"/>
              <a:gd name="connsiteY39" fmla="*/ 3672370 h 4578906"/>
              <a:gd name="connsiteX40" fmla="*/ 1199608 w 3504606"/>
              <a:gd name="connsiteY40" fmla="*/ 3480286 h 4578906"/>
              <a:gd name="connsiteX41" fmla="*/ 12273 w 3504606"/>
              <a:gd name="connsiteY41" fmla="*/ 2700559 h 4578906"/>
              <a:gd name="connsiteX42" fmla="*/ 133057 w 3504606"/>
              <a:gd name="connsiteY42" fmla="*/ 1920506 h 4578906"/>
              <a:gd name="connsiteX43" fmla="*/ 617497 w 3504606"/>
              <a:gd name="connsiteY43" fmla="*/ 2535172 h 4578906"/>
              <a:gd name="connsiteX44" fmla="*/ 1113008 w 3504606"/>
              <a:gd name="connsiteY44" fmla="*/ 2641958 h 4578906"/>
              <a:gd name="connsiteX45" fmla="*/ 237563 w 3504606"/>
              <a:gd name="connsiteY45" fmla="*/ 1707913 h 4578906"/>
              <a:gd name="connsiteX46" fmla="*/ 591778 w 3504606"/>
              <a:gd name="connsiteY46" fmla="*/ 1112454 h 4578906"/>
              <a:gd name="connsiteX47" fmla="*/ 856136 w 3504606"/>
              <a:gd name="connsiteY47" fmla="*/ 1858974 h 4578906"/>
              <a:gd name="connsiteX48" fmla="*/ 1299882 w 3504606"/>
              <a:gd name="connsiteY48" fmla="*/ 2124961 h 4578906"/>
              <a:gd name="connsiteX49" fmla="*/ 847672 w 3504606"/>
              <a:gd name="connsiteY49" fmla="*/ 1482947 h 4578906"/>
              <a:gd name="connsiteX50" fmla="*/ 987340 w 3504606"/>
              <a:gd name="connsiteY50" fmla="*/ 865676 h 4578906"/>
              <a:gd name="connsiteX51" fmla="*/ 1237048 w 3504606"/>
              <a:gd name="connsiteY51" fmla="*/ 683360 h 4578906"/>
              <a:gd name="connsiteX52" fmla="*/ 1226955 w 3504606"/>
              <a:gd name="connsiteY52" fmla="*/ 1403183 h 4578906"/>
              <a:gd name="connsiteX53" fmla="*/ 1474710 w 3504606"/>
              <a:gd name="connsiteY53" fmla="*/ 1810140 h 4578906"/>
              <a:gd name="connsiteX54" fmla="*/ 1520289 w 3504606"/>
              <a:gd name="connsiteY54" fmla="*/ 991669 h 4578906"/>
              <a:gd name="connsiteX55" fmla="*/ 2292248 w 3504606"/>
              <a:gd name="connsiteY55" fmla="*/ 10024 h 4578906"/>
              <a:gd name="connsiteX56" fmla="*/ 2298742 w 3504606"/>
              <a:gd name="connsiteY56" fmla="*/ 5727 h 4578906"/>
              <a:gd name="connsiteX57" fmla="*/ 2298815 w 3504606"/>
              <a:gd name="connsiteY57" fmla="*/ 5507 h 4578906"/>
              <a:gd name="connsiteX58" fmla="*/ 2300667 w 3504606"/>
              <a:gd name="connsiteY58" fmla="*/ 0 h 45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504606" h="4578906">
                <a:moveTo>
                  <a:pt x="2300667" y="0"/>
                </a:moveTo>
                <a:cubicBezTo>
                  <a:pt x="2300667" y="0"/>
                  <a:pt x="2667499" y="567990"/>
                  <a:pt x="2607392" y="1059348"/>
                </a:cubicBezTo>
                <a:lnTo>
                  <a:pt x="2606855" y="1062252"/>
                </a:lnTo>
                <a:lnTo>
                  <a:pt x="2606741" y="1063962"/>
                </a:lnTo>
                <a:cubicBezTo>
                  <a:pt x="2602734" y="1096701"/>
                  <a:pt x="2596830" y="1129099"/>
                  <a:pt x="2588792" y="1160963"/>
                </a:cubicBezTo>
                <a:cubicBezTo>
                  <a:pt x="2468232" y="1638933"/>
                  <a:pt x="2034060" y="1739769"/>
                  <a:pt x="1970603" y="1916558"/>
                </a:cubicBezTo>
                <a:lnTo>
                  <a:pt x="1963626" y="1950307"/>
                </a:lnTo>
                <a:lnTo>
                  <a:pt x="1968114" y="1983283"/>
                </a:lnTo>
                <a:cubicBezTo>
                  <a:pt x="2025136" y="2141765"/>
                  <a:pt x="2563214" y="2068170"/>
                  <a:pt x="2711855" y="1719308"/>
                </a:cubicBezTo>
                <a:cubicBezTo>
                  <a:pt x="2790479" y="1535201"/>
                  <a:pt x="2824012" y="1315933"/>
                  <a:pt x="2837849" y="1141430"/>
                </a:cubicBezTo>
                <a:lnTo>
                  <a:pt x="2841583" y="1077493"/>
                </a:lnTo>
                <a:lnTo>
                  <a:pt x="2844891" y="1019065"/>
                </a:lnTo>
                <a:cubicBezTo>
                  <a:pt x="2848863" y="908849"/>
                  <a:pt x="2845337" y="836375"/>
                  <a:pt x="2845337" y="836375"/>
                </a:cubicBezTo>
                <a:lnTo>
                  <a:pt x="2845841" y="837007"/>
                </a:lnTo>
                <a:lnTo>
                  <a:pt x="2845662" y="832143"/>
                </a:lnTo>
                <a:cubicBezTo>
                  <a:pt x="2858360" y="847770"/>
                  <a:pt x="3220469" y="1296867"/>
                  <a:pt x="3243879" y="1730168"/>
                </a:cubicBezTo>
                <a:lnTo>
                  <a:pt x="3242662" y="1812022"/>
                </a:lnTo>
                <a:lnTo>
                  <a:pt x="3242435" y="1838524"/>
                </a:lnTo>
                <a:cubicBezTo>
                  <a:pt x="3233489" y="1946935"/>
                  <a:pt x="3199266" y="2052014"/>
                  <a:pt x="3128578" y="2146448"/>
                </a:cubicBezTo>
                <a:cubicBezTo>
                  <a:pt x="2775138" y="2618619"/>
                  <a:pt x="2080617" y="2654424"/>
                  <a:pt x="2011009" y="2791183"/>
                </a:cubicBezTo>
                <a:lnTo>
                  <a:pt x="2006287" y="2816876"/>
                </a:lnTo>
                <a:lnTo>
                  <a:pt x="2015336" y="2843576"/>
                </a:lnTo>
                <a:cubicBezTo>
                  <a:pt x="2092593" y="2975200"/>
                  <a:pt x="2590745" y="2950573"/>
                  <a:pt x="2805618" y="2803764"/>
                </a:cubicBezTo>
                <a:cubicBezTo>
                  <a:pt x="3034815" y="2647493"/>
                  <a:pt x="3380239" y="2076778"/>
                  <a:pt x="3380239" y="2076778"/>
                </a:cubicBezTo>
                <a:cubicBezTo>
                  <a:pt x="3380239" y="2076778"/>
                  <a:pt x="3392143" y="2206296"/>
                  <a:pt x="3389630" y="2378925"/>
                </a:cubicBezTo>
                <a:lnTo>
                  <a:pt x="3389552" y="2380659"/>
                </a:lnTo>
                <a:lnTo>
                  <a:pt x="3389546" y="2383482"/>
                </a:lnTo>
                <a:cubicBezTo>
                  <a:pt x="3385291" y="2671197"/>
                  <a:pt x="3341010" y="3078662"/>
                  <a:pt x="3135090" y="3205835"/>
                </a:cubicBezTo>
                <a:cubicBezTo>
                  <a:pt x="2826210" y="3396595"/>
                  <a:pt x="2157938" y="3350145"/>
                  <a:pt x="2086877" y="3439362"/>
                </a:cubicBezTo>
                <a:lnTo>
                  <a:pt x="2081750" y="3456347"/>
                </a:lnTo>
                <a:lnTo>
                  <a:pt x="2088661" y="3473688"/>
                </a:lnTo>
                <a:cubicBezTo>
                  <a:pt x="2152399" y="3559582"/>
                  <a:pt x="2576746" y="3481447"/>
                  <a:pt x="2723250" y="3508611"/>
                </a:cubicBezTo>
                <a:cubicBezTo>
                  <a:pt x="2879847" y="3537261"/>
                  <a:pt x="3504280" y="3134212"/>
                  <a:pt x="3504280" y="3134212"/>
                </a:cubicBezTo>
                <a:lnTo>
                  <a:pt x="3503715" y="3139666"/>
                </a:lnTo>
                <a:lnTo>
                  <a:pt x="3504606" y="3139095"/>
                </a:lnTo>
                <a:cubicBezTo>
                  <a:pt x="3504606" y="3139095"/>
                  <a:pt x="3422238" y="4044164"/>
                  <a:pt x="2871708" y="4273688"/>
                </a:cubicBezTo>
                <a:cubicBezTo>
                  <a:pt x="2321178" y="4503211"/>
                  <a:pt x="2063982" y="3920775"/>
                  <a:pt x="1728650" y="3971889"/>
                </a:cubicBezTo>
                <a:cubicBezTo>
                  <a:pt x="1393319" y="4023003"/>
                  <a:pt x="1349368" y="4756174"/>
                  <a:pt x="852555" y="4538697"/>
                </a:cubicBezTo>
                <a:cubicBezTo>
                  <a:pt x="355418" y="4321546"/>
                  <a:pt x="65340" y="3153745"/>
                  <a:pt x="65340" y="3153745"/>
                </a:cubicBezTo>
                <a:cubicBezTo>
                  <a:pt x="65340" y="3153745"/>
                  <a:pt x="593080" y="3633953"/>
                  <a:pt x="868508" y="3672370"/>
                </a:cubicBezTo>
                <a:cubicBezTo>
                  <a:pt x="1143936" y="3710786"/>
                  <a:pt x="1224676" y="3595211"/>
                  <a:pt x="1199608" y="3480286"/>
                </a:cubicBezTo>
                <a:cubicBezTo>
                  <a:pt x="1174214" y="3365362"/>
                  <a:pt x="72502" y="3011473"/>
                  <a:pt x="12273" y="2700559"/>
                </a:cubicBezTo>
                <a:cubicBezTo>
                  <a:pt x="-47957" y="2389645"/>
                  <a:pt x="133057" y="1920506"/>
                  <a:pt x="133057" y="1920506"/>
                </a:cubicBezTo>
                <a:cubicBezTo>
                  <a:pt x="133057" y="1920506"/>
                  <a:pt x="432251" y="2462897"/>
                  <a:pt x="617497" y="2535172"/>
                </a:cubicBezTo>
                <a:cubicBezTo>
                  <a:pt x="802744" y="2607773"/>
                  <a:pt x="1055707" y="2754928"/>
                  <a:pt x="1113008" y="2641958"/>
                </a:cubicBezTo>
                <a:cubicBezTo>
                  <a:pt x="1170307" y="2528987"/>
                  <a:pt x="238866" y="1919530"/>
                  <a:pt x="237563" y="1707913"/>
                </a:cubicBezTo>
                <a:cubicBezTo>
                  <a:pt x="236261" y="1495970"/>
                  <a:pt x="591778" y="1112454"/>
                  <a:pt x="591778" y="1112454"/>
                </a:cubicBezTo>
                <a:cubicBezTo>
                  <a:pt x="591778" y="1112454"/>
                  <a:pt x="649728" y="1706610"/>
                  <a:pt x="856136" y="1858974"/>
                </a:cubicBezTo>
                <a:cubicBezTo>
                  <a:pt x="1062544" y="2011339"/>
                  <a:pt x="1252675" y="2224909"/>
                  <a:pt x="1299882" y="2124961"/>
                </a:cubicBezTo>
                <a:cubicBezTo>
                  <a:pt x="1347089" y="2025012"/>
                  <a:pt x="888367" y="1631079"/>
                  <a:pt x="847672" y="1482947"/>
                </a:cubicBezTo>
                <a:cubicBezTo>
                  <a:pt x="806976" y="1334814"/>
                  <a:pt x="870461" y="973763"/>
                  <a:pt x="987340" y="865676"/>
                </a:cubicBezTo>
                <a:cubicBezTo>
                  <a:pt x="1104217" y="757588"/>
                  <a:pt x="1237048" y="683360"/>
                  <a:pt x="1237048" y="683360"/>
                </a:cubicBezTo>
                <a:cubicBezTo>
                  <a:pt x="1237048" y="683360"/>
                  <a:pt x="1207747" y="1240401"/>
                  <a:pt x="1226955" y="1403183"/>
                </a:cubicBezTo>
                <a:cubicBezTo>
                  <a:pt x="1246164" y="1565966"/>
                  <a:pt x="1408620" y="1947203"/>
                  <a:pt x="1474710" y="1810140"/>
                </a:cubicBezTo>
                <a:cubicBezTo>
                  <a:pt x="1563915" y="1625545"/>
                  <a:pt x="1430433" y="1532433"/>
                  <a:pt x="1520289" y="991669"/>
                </a:cubicBezTo>
                <a:cubicBezTo>
                  <a:pt x="1604529" y="484705"/>
                  <a:pt x="2216127" y="61006"/>
                  <a:pt x="2292248" y="10024"/>
                </a:cubicBezTo>
                <a:lnTo>
                  <a:pt x="2298742" y="5727"/>
                </a:lnTo>
                <a:lnTo>
                  <a:pt x="2298815" y="5507"/>
                </a:lnTo>
                <a:cubicBezTo>
                  <a:pt x="2300038" y="1868"/>
                  <a:pt x="2300667" y="0"/>
                  <a:pt x="23006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7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379D8EC-981E-4692-B18A-D4CEF9F1E7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163556" y="-1017543"/>
            <a:ext cx="6660289" cy="869537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151045-F0BD-4CC1-87F4-C4A819FB99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81100" y="-199806"/>
            <a:ext cx="8673488" cy="6638521"/>
          </a:xfrm>
          <a:custGeom>
            <a:avLst/>
            <a:gdLst>
              <a:gd name="connsiteX0" fmla="*/ 3790598 w 8673488"/>
              <a:gd name="connsiteY0" fmla="*/ 324 h 6638521"/>
              <a:gd name="connsiteX1" fmla="*/ 5035612 w 8673488"/>
              <a:gd name="connsiteY1" fmla="*/ 252042 h 6638521"/>
              <a:gd name="connsiteX2" fmla="*/ 3871295 w 8673488"/>
              <a:gd name="connsiteY2" fmla="*/ 1169682 h 6638521"/>
              <a:gd name="connsiteX3" fmla="*/ 3669020 w 8673488"/>
              <a:gd name="connsiteY3" fmla="*/ 2108291 h 6638521"/>
              <a:gd name="connsiteX4" fmla="*/ 5438313 w 8673488"/>
              <a:gd name="connsiteY4" fmla="*/ 450001 h 6638521"/>
              <a:gd name="connsiteX5" fmla="*/ 6566245 w 8673488"/>
              <a:gd name="connsiteY5" fmla="*/ 1120964 h 6638521"/>
              <a:gd name="connsiteX6" fmla="*/ 5152167 w 8673488"/>
              <a:gd name="connsiteY6" fmla="*/ 1621719 h 6638521"/>
              <a:gd name="connsiteX7" fmla="*/ 4648329 w 8673488"/>
              <a:gd name="connsiteY7" fmla="*/ 2462272 h 6638521"/>
              <a:gd name="connsiteX8" fmla="*/ 5864448 w 8673488"/>
              <a:gd name="connsiteY8" fmla="*/ 1605685 h 6638521"/>
              <a:gd name="connsiteX9" fmla="*/ 7033700 w 8673488"/>
              <a:gd name="connsiteY9" fmla="*/ 1870246 h 6638521"/>
              <a:gd name="connsiteX10" fmla="*/ 7379049 w 8673488"/>
              <a:gd name="connsiteY10" fmla="*/ 2343249 h 6638521"/>
              <a:gd name="connsiteX11" fmla="*/ 6015538 w 8673488"/>
              <a:gd name="connsiteY11" fmla="*/ 2324131 h 6638521"/>
              <a:gd name="connsiteX12" fmla="*/ 5244671 w 8673488"/>
              <a:gd name="connsiteY12" fmla="*/ 2793436 h 6638521"/>
              <a:gd name="connsiteX13" fmla="*/ 6795040 w 8673488"/>
              <a:gd name="connsiteY13" fmla="*/ 2879773 h 6638521"/>
              <a:gd name="connsiteX14" fmla="*/ 8661783 w 8673488"/>
              <a:gd name="connsiteY14" fmla="*/ 4353001 h 6638521"/>
              <a:gd name="connsiteX15" fmla="*/ 8662664 w 8673488"/>
              <a:gd name="connsiteY15" fmla="*/ 4354349 h 6638521"/>
              <a:gd name="connsiteX16" fmla="*/ 8663056 w 8673488"/>
              <a:gd name="connsiteY16" fmla="*/ 4354480 h 6638521"/>
              <a:gd name="connsiteX17" fmla="*/ 8673488 w 8673488"/>
              <a:gd name="connsiteY17" fmla="*/ 4357987 h 6638521"/>
              <a:gd name="connsiteX18" fmla="*/ 6666844 w 8673488"/>
              <a:gd name="connsiteY18" fmla="*/ 4938995 h 6638521"/>
              <a:gd name="connsiteX19" fmla="*/ 6661333 w 8673488"/>
              <a:gd name="connsiteY19" fmla="*/ 4937976 h 6638521"/>
              <a:gd name="connsiteX20" fmla="*/ 6658102 w 8673488"/>
              <a:gd name="connsiteY20" fmla="*/ 4937762 h 6638521"/>
              <a:gd name="connsiteX21" fmla="*/ 6474358 w 8673488"/>
              <a:gd name="connsiteY21" fmla="*/ 4903762 h 6638521"/>
              <a:gd name="connsiteX22" fmla="*/ 5043091 w 8673488"/>
              <a:gd name="connsiteY22" fmla="*/ 3732770 h 6638521"/>
              <a:gd name="connsiteX23" fmla="*/ 4979169 w 8673488"/>
              <a:gd name="connsiteY23" fmla="*/ 3719557 h 6638521"/>
              <a:gd name="connsiteX24" fmla="*/ 4916699 w 8673488"/>
              <a:gd name="connsiteY24" fmla="*/ 3728057 h 6638521"/>
              <a:gd name="connsiteX25" fmla="*/ 5416729 w 8673488"/>
              <a:gd name="connsiteY25" fmla="*/ 5136871 h 6638521"/>
              <a:gd name="connsiteX26" fmla="*/ 6511360 w 8673488"/>
              <a:gd name="connsiteY26" fmla="*/ 5375532 h 6638521"/>
              <a:gd name="connsiteX27" fmla="*/ 6624037 w 8673488"/>
              <a:gd name="connsiteY27" fmla="*/ 5383227 h 6638521"/>
              <a:gd name="connsiteX28" fmla="*/ 6631713 w 8673488"/>
              <a:gd name="connsiteY28" fmla="*/ 5383737 h 6638521"/>
              <a:gd name="connsiteX29" fmla="*/ 6647469 w 8673488"/>
              <a:gd name="connsiteY29" fmla="*/ 5384488 h 6638521"/>
              <a:gd name="connsiteX30" fmla="*/ 6743147 w 8673488"/>
              <a:gd name="connsiteY30" fmla="*/ 5388872 h 6638521"/>
              <a:gd name="connsiteX31" fmla="*/ 7089203 w 8673488"/>
              <a:gd name="connsiteY31" fmla="*/ 5389717 h 6638521"/>
              <a:gd name="connsiteX32" fmla="*/ 7088008 w 8673488"/>
              <a:gd name="connsiteY32" fmla="*/ 5390671 h 6638521"/>
              <a:gd name="connsiteX33" fmla="*/ 7097220 w 8673488"/>
              <a:gd name="connsiteY33" fmla="*/ 5390332 h 6638521"/>
              <a:gd name="connsiteX34" fmla="*/ 5293778 w 8673488"/>
              <a:gd name="connsiteY34" fmla="*/ 6146752 h 6638521"/>
              <a:gd name="connsiteX35" fmla="*/ 5249528 w 8673488"/>
              <a:gd name="connsiteY35" fmla="*/ 6144515 h 6638521"/>
              <a:gd name="connsiteX36" fmla="*/ 5190905 w 8673488"/>
              <a:gd name="connsiteY36" fmla="*/ 6141911 h 6638521"/>
              <a:gd name="connsiteX37" fmla="*/ 4607627 w 8673488"/>
              <a:gd name="connsiteY37" fmla="*/ 5926240 h 6638521"/>
              <a:gd name="connsiteX38" fmla="*/ 3359771 w 8673488"/>
              <a:gd name="connsiteY38" fmla="*/ 3800137 h 6638521"/>
              <a:gd name="connsiteX39" fmla="*/ 3340160 w 8673488"/>
              <a:gd name="connsiteY39" fmla="*/ 3799527 h 6638521"/>
              <a:gd name="connsiteX40" fmla="*/ 3287109 w 8673488"/>
              <a:gd name="connsiteY40" fmla="*/ 3817506 h 6638521"/>
              <a:gd name="connsiteX41" fmla="*/ 3362524 w 8673488"/>
              <a:gd name="connsiteY41" fmla="*/ 5314479 h 6638521"/>
              <a:gd name="connsiteX42" fmla="*/ 4739600 w 8673488"/>
              <a:gd name="connsiteY42" fmla="*/ 6402943 h 6638521"/>
              <a:gd name="connsiteX43" fmla="*/ 4167264 w 8673488"/>
              <a:gd name="connsiteY43" fmla="*/ 6420732 h 6638521"/>
              <a:gd name="connsiteX44" fmla="*/ 4161925 w 8673488"/>
              <a:gd name="connsiteY44" fmla="*/ 6420578 h 6638521"/>
              <a:gd name="connsiteX45" fmla="*/ 4158630 w 8673488"/>
              <a:gd name="connsiteY45" fmla="*/ 6420570 h 6638521"/>
              <a:gd name="connsiteX46" fmla="*/ 2600909 w 8673488"/>
              <a:gd name="connsiteY46" fmla="*/ 5938574 h 6638521"/>
              <a:gd name="connsiteX47" fmla="*/ 2140773 w 8673488"/>
              <a:gd name="connsiteY47" fmla="*/ 3943398 h 6638521"/>
              <a:gd name="connsiteX48" fmla="*/ 2128738 w 8673488"/>
              <a:gd name="connsiteY48" fmla="*/ 3942370 h 6638521"/>
              <a:gd name="connsiteX49" fmla="*/ 2093537 w 8673488"/>
              <a:gd name="connsiteY49" fmla="*/ 3956400 h 6638521"/>
              <a:gd name="connsiteX50" fmla="*/ 2027384 w 8673488"/>
              <a:gd name="connsiteY50" fmla="*/ 5158456 h 6638521"/>
              <a:gd name="connsiteX51" fmla="*/ 2736581 w 8673488"/>
              <a:gd name="connsiteY51" fmla="*/ 6637903 h 6638521"/>
              <a:gd name="connsiteX52" fmla="*/ 2731650 w 8673488"/>
              <a:gd name="connsiteY52" fmla="*/ 6637424 h 6638521"/>
              <a:gd name="connsiteX53" fmla="*/ 2726262 w 8673488"/>
              <a:gd name="connsiteY53" fmla="*/ 6636853 h 6638521"/>
              <a:gd name="connsiteX54" fmla="*/ 2727331 w 8673488"/>
              <a:gd name="connsiteY54" fmla="*/ 6638521 h 6638521"/>
              <a:gd name="connsiteX55" fmla="*/ 578154 w 8673488"/>
              <a:gd name="connsiteY55" fmla="*/ 5439669 h 6638521"/>
              <a:gd name="connsiteX56" fmla="*/ 1149828 w 8673488"/>
              <a:gd name="connsiteY56" fmla="*/ 3274457 h 6638521"/>
              <a:gd name="connsiteX57" fmla="*/ 76165 w 8673488"/>
              <a:gd name="connsiteY57" fmla="*/ 1614935 h 6638521"/>
              <a:gd name="connsiteX58" fmla="*/ 2699580 w 8673488"/>
              <a:gd name="connsiteY58" fmla="*/ 123770 h 6638521"/>
              <a:gd name="connsiteX59" fmla="*/ 1717186 w 8673488"/>
              <a:gd name="connsiteY59" fmla="*/ 1645153 h 6638521"/>
              <a:gd name="connsiteX60" fmla="*/ 2081035 w 8673488"/>
              <a:gd name="connsiteY60" fmla="*/ 2272329 h 6638521"/>
              <a:gd name="connsiteX61" fmla="*/ 3558017 w 8673488"/>
              <a:gd name="connsiteY61" fmla="*/ 23249 h 6638521"/>
              <a:gd name="connsiteX62" fmla="*/ 3790598 w 8673488"/>
              <a:gd name="connsiteY62" fmla="*/ 324 h 663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673488" h="6638521">
                <a:moveTo>
                  <a:pt x="3790598" y="324"/>
                </a:moveTo>
                <a:cubicBezTo>
                  <a:pt x="4355236" y="-10476"/>
                  <a:pt x="5035612" y="252042"/>
                  <a:pt x="5035612" y="252042"/>
                </a:cubicBezTo>
                <a:cubicBezTo>
                  <a:pt x="5035612" y="252042"/>
                  <a:pt x="4008203" y="818784"/>
                  <a:pt x="3871295" y="1169682"/>
                </a:cubicBezTo>
                <a:cubicBezTo>
                  <a:pt x="3733774" y="1520581"/>
                  <a:pt x="3455028" y="1999751"/>
                  <a:pt x="3669020" y="2108291"/>
                </a:cubicBezTo>
                <a:cubicBezTo>
                  <a:pt x="3883013" y="2216827"/>
                  <a:pt x="5037462" y="452468"/>
                  <a:pt x="5438313" y="450001"/>
                </a:cubicBezTo>
                <a:cubicBezTo>
                  <a:pt x="5839780" y="447534"/>
                  <a:pt x="6566245" y="1120964"/>
                  <a:pt x="6566245" y="1120964"/>
                </a:cubicBezTo>
                <a:cubicBezTo>
                  <a:pt x="6566245" y="1120964"/>
                  <a:pt x="5440780" y="1230735"/>
                  <a:pt x="5152167" y="1621719"/>
                </a:cubicBezTo>
                <a:cubicBezTo>
                  <a:pt x="4863555" y="2012702"/>
                  <a:pt x="4459004" y="2372851"/>
                  <a:pt x="4648329" y="2462272"/>
                </a:cubicBezTo>
                <a:cubicBezTo>
                  <a:pt x="4837654" y="2551692"/>
                  <a:pt x="5583853" y="1682772"/>
                  <a:pt x="5864448" y="1605685"/>
                </a:cubicBezTo>
                <a:cubicBezTo>
                  <a:pt x="6145044" y="1528597"/>
                  <a:pt x="6828958" y="1648853"/>
                  <a:pt x="7033700" y="1870246"/>
                </a:cubicBezTo>
                <a:cubicBezTo>
                  <a:pt x="7238443" y="2091639"/>
                  <a:pt x="7379049" y="2343249"/>
                  <a:pt x="7379049" y="2343249"/>
                </a:cubicBezTo>
                <a:cubicBezTo>
                  <a:pt x="7379049" y="2343249"/>
                  <a:pt x="6323885" y="2287748"/>
                  <a:pt x="6015538" y="2324131"/>
                </a:cubicBezTo>
                <a:cubicBezTo>
                  <a:pt x="5707191" y="2360516"/>
                  <a:pt x="4985043" y="2668247"/>
                  <a:pt x="5244671" y="2793436"/>
                </a:cubicBezTo>
                <a:cubicBezTo>
                  <a:pt x="5594336" y="2962410"/>
                  <a:pt x="5770711" y="2709566"/>
                  <a:pt x="6795040" y="2879773"/>
                </a:cubicBezTo>
                <a:cubicBezTo>
                  <a:pt x="7787357" y="3044662"/>
                  <a:pt x="8611258" y="4276191"/>
                  <a:pt x="8661783" y="4353001"/>
                </a:cubicBezTo>
                <a:lnTo>
                  <a:pt x="8662664" y="4354349"/>
                </a:lnTo>
                <a:lnTo>
                  <a:pt x="8663056" y="4354480"/>
                </a:lnTo>
                <a:cubicBezTo>
                  <a:pt x="8669951" y="4356797"/>
                  <a:pt x="8673488" y="4357987"/>
                  <a:pt x="8673488" y="4357987"/>
                </a:cubicBezTo>
                <a:cubicBezTo>
                  <a:pt x="8673488" y="4357987"/>
                  <a:pt x="7597587" y="5052851"/>
                  <a:pt x="6666844" y="4938995"/>
                </a:cubicBezTo>
                <a:lnTo>
                  <a:pt x="6661333" y="4937976"/>
                </a:lnTo>
                <a:lnTo>
                  <a:pt x="6658102" y="4937762"/>
                </a:lnTo>
                <a:cubicBezTo>
                  <a:pt x="6596085" y="4930171"/>
                  <a:pt x="6534717" y="4918986"/>
                  <a:pt x="6474358" y="4903762"/>
                </a:cubicBezTo>
                <a:cubicBezTo>
                  <a:pt x="5568975" y="4675392"/>
                  <a:pt x="5377969" y="3852974"/>
                  <a:pt x="5043091" y="3732770"/>
                </a:cubicBezTo>
                <a:lnTo>
                  <a:pt x="4979169" y="3719557"/>
                </a:lnTo>
                <a:lnTo>
                  <a:pt x="4916699" y="3728057"/>
                </a:lnTo>
                <a:cubicBezTo>
                  <a:pt x="4616497" y="3836070"/>
                  <a:pt x="4755904" y="4855312"/>
                  <a:pt x="5416729" y="5136871"/>
                </a:cubicBezTo>
                <a:cubicBezTo>
                  <a:pt x="5765469" y="5285803"/>
                  <a:pt x="6180812" y="5349322"/>
                  <a:pt x="6511360" y="5375532"/>
                </a:cubicBezTo>
                <a:lnTo>
                  <a:pt x="6624037" y="5383227"/>
                </a:lnTo>
                <a:lnTo>
                  <a:pt x="6631713" y="5383737"/>
                </a:lnTo>
                <a:lnTo>
                  <a:pt x="6647469" y="5384488"/>
                </a:lnTo>
                <a:lnTo>
                  <a:pt x="6743147" y="5388872"/>
                </a:lnTo>
                <a:cubicBezTo>
                  <a:pt x="6951921" y="5396395"/>
                  <a:pt x="7089203" y="5389717"/>
                  <a:pt x="7089203" y="5389717"/>
                </a:cubicBezTo>
                <a:lnTo>
                  <a:pt x="7088008" y="5390671"/>
                </a:lnTo>
                <a:lnTo>
                  <a:pt x="7097220" y="5390332"/>
                </a:lnTo>
                <a:cubicBezTo>
                  <a:pt x="7066385" y="5415385"/>
                  <a:pt x="6144611" y="6158609"/>
                  <a:pt x="5293778" y="6146752"/>
                </a:cubicBezTo>
                <a:lnTo>
                  <a:pt x="5249528" y="6144515"/>
                </a:lnTo>
                <a:lnTo>
                  <a:pt x="5190905" y="6141911"/>
                </a:lnTo>
                <a:cubicBezTo>
                  <a:pt x="4985550" y="6124965"/>
                  <a:pt x="4786507" y="6060140"/>
                  <a:pt x="4607627" y="5926240"/>
                </a:cubicBezTo>
                <a:cubicBezTo>
                  <a:pt x="3683416" y="5234426"/>
                  <a:pt x="3641803" y="3852738"/>
                  <a:pt x="3359771" y="3800137"/>
                </a:cubicBezTo>
                <a:lnTo>
                  <a:pt x="3340160" y="3799527"/>
                </a:lnTo>
                <a:lnTo>
                  <a:pt x="3287109" y="3817506"/>
                </a:lnTo>
                <a:cubicBezTo>
                  <a:pt x="3037785" y="3963848"/>
                  <a:pt x="3084433" y="4907462"/>
                  <a:pt x="3362524" y="5314479"/>
                </a:cubicBezTo>
                <a:cubicBezTo>
                  <a:pt x="3658538" y="5748631"/>
                  <a:pt x="4739600" y="6402943"/>
                  <a:pt x="4739600" y="6402943"/>
                </a:cubicBezTo>
                <a:cubicBezTo>
                  <a:pt x="4739600" y="6402943"/>
                  <a:pt x="4494262" y="6425491"/>
                  <a:pt x="4167264" y="6420732"/>
                </a:cubicBezTo>
                <a:lnTo>
                  <a:pt x="4161925" y="6420578"/>
                </a:lnTo>
                <a:lnTo>
                  <a:pt x="4158630" y="6420570"/>
                </a:lnTo>
                <a:cubicBezTo>
                  <a:pt x="3613634" y="6412512"/>
                  <a:pt x="2841804" y="6328632"/>
                  <a:pt x="2600909" y="5938574"/>
                </a:cubicBezTo>
                <a:cubicBezTo>
                  <a:pt x="2227519" y="5333983"/>
                  <a:pt x="2333917" y="4002479"/>
                  <a:pt x="2140773" y="3943398"/>
                </a:cubicBezTo>
                <a:lnTo>
                  <a:pt x="2128738" y="3942370"/>
                </a:lnTo>
                <a:lnTo>
                  <a:pt x="2093537" y="3956400"/>
                </a:lnTo>
                <a:cubicBezTo>
                  <a:pt x="1930833" y="4077134"/>
                  <a:pt x="2078840" y="4880944"/>
                  <a:pt x="2027384" y="5158456"/>
                </a:cubicBezTo>
                <a:cubicBezTo>
                  <a:pt x="1973115" y="5455085"/>
                  <a:pt x="2736581" y="6637903"/>
                  <a:pt x="2736581" y="6637903"/>
                </a:cubicBezTo>
                <a:cubicBezTo>
                  <a:pt x="2736581" y="6637903"/>
                  <a:pt x="2734907" y="6637751"/>
                  <a:pt x="2731650" y="6637424"/>
                </a:cubicBezTo>
                <a:lnTo>
                  <a:pt x="2726262" y="6636853"/>
                </a:lnTo>
                <a:lnTo>
                  <a:pt x="2727331" y="6638521"/>
                </a:lnTo>
                <a:cubicBezTo>
                  <a:pt x="2727331" y="6638521"/>
                  <a:pt x="1012922" y="6482498"/>
                  <a:pt x="578154" y="5439669"/>
                </a:cubicBezTo>
                <a:cubicBezTo>
                  <a:pt x="143385" y="4396840"/>
                  <a:pt x="1246649" y="3909652"/>
                  <a:pt x="1149828" y="3274457"/>
                </a:cubicBezTo>
                <a:cubicBezTo>
                  <a:pt x="1053008" y="2639264"/>
                  <a:pt x="-335785" y="2556009"/>
                  <a:pt x="76165" y="1614935"/>
                </a:cubicBezTo>
                <a:cubicBezTo>
                  <a:pt x="487500" y="673244"/>
                  <a:pt x="2699580" y="123770"/>
                  <a:pt x="2699580" y="123770"/>
                </a:cubicBezTo>
                <a:cubicBezTo>
                  <a:pt x="2699580" y="123770"/>
                  <a:pt x="1789956" y="1123430"/>
                  <a:pt x="1717186" y="1645153"/>
                </a:cubicBezTo>
                <a:cubicBezTo>
                  <a:pt x="1644416" y="2166876"/>
                  <a:pt x="1863343" y="2319815"/>
                  <a:pt x="2081035" y="2272329"/>
                </a:cubicBezTo>
                <a:cubicBezTo>
                  <a:pt x="2298729" y="2224228"/>
                  <a:pt x="2969073" y="137338"/>
                  <a:pt x="3558017" y="23249"/>
                </a:cubicBezTo>
                <a:cubicBezTo>
                  <a:pt x="3631634" y="8988"/>
                  <a:pt x="3709935" y="1867"/>
                  <a:pt x="3790598" y="32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EED17C-B759-415A-9CD5-58CCD76F7E66}"/>
              </a:ext>
            </a:extLst>
          </p:cNvPr>
          <p:cNvGrpSpPr/>
          <p:nvPr userDrawn="1"/>
        </p:nvGrpSpPr>
        <p:grpSpPr>
          <a:xfrm rot="19430074">
            <a:off x="6550730" y="2012090"/>
            <a:ext cx="2510497" cy="2833819"/>
            <a:chOff x="1583117" y="3094872"/>
            <a:chExt cx="1734836" cy="195826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AD061E-6D92-4A9F-90D7-5F928884AB25}"/>
                </a:ext>
              </a:extLst>
            </p:cNvPr>
            <p:cNvSpPr/>
            <p:nvPr/>
          </p:nvSpPr>
          <p:spPr>
            <a:xfrm>
              <a:off x="1583117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98254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D933D20-9562-4A21-9DD6-BDB50CDFE55C}"/>
                </a:ext>
              </a:extLst>
            </p:cNvPr>
            <p:cNvSpPr/>
            <p:nvPr/>
          </p:nvSpPr>
          <p:spPr>
            <a:xfrm>
              <a:off x="1694117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9DE798-60C5-4F87-A1FB-F48F5F9447A9}"/>
              </a:ext>
            </a:extLst>
          </p:cNvPr>
          <p:cNvGrpSpPr/>
          <p:nvPr userDrawn="1"/>
        </p:nvGrpSpPr>
        <p:grpSpPr>
          <a:xfrm rot="2947938">
            <a:off x="9115406" y="2855545"/>
            <a:ext cx="2095202" cy="2215893"/>
            <a:chOff x="4258078" y="3094872"/>
            <a:chExt cx="1734836" cy="195826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9069A30-ED5B-4600-861B-F7334B43391B}"/>
                </a:ext>
              </a:extLst>
            </p:cNvPr>
            <p:cNvSpPr/>
            <p:nvPr/>
          </p:nvSpPr>
          <p:spPr>
            <a:xfrm>
              <a:off x="4258078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B8CFA2-9E54-458B-BD03-7D89A7B50757}"/>
                </a:ext>
              </a:extLst>
            </p:cNvPr>
            <p:cNvSpPr/>
            <p:nvPr/>
          </p:nvSpPr>
          <p:spPr>
            <a:xfrm>
              <a:off x="4369078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554FA0-C9BA-448A-8DAF-5B299F4983B4}"/>
              </a:ext>
            </a:extLst>
          </p:cNvPr>
          <p:cNvGrpSpPr/>
          <p:nvPr userDrawn="1"/>
        </p:nvGrpSpPr>
        <p:grpSpPr>
          <a:xfrm rot="1819289">
            <a:off x="9294191" y="2200426"/>
            <a:ext cx="1737631" cy="1961417"/>
            <a:chOff x="3125313" y="815696"/>
            <a:chExt cx="1734836" cy="195826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E8A31B-43BD-431C-B28F-856DDEF5A155}"/>
                </a:ext>
              </a:extLst>
            </p:cNvPr>
            <p:cNvSpPr/>
            <p:nvPr/>
          </p:nvSpPr>
          <p:spPr>
            <a:xfrm>
              <a:off x="3125313" y="815696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E096A44-61A5-470C-B954-2D01E6551C4D}"/>
                </a:ext>
              </a:extLst>
            </p:cNvPr>
            <p:cNvSpPr/>
            <p:nvPr/>
          </p:nvSpPr>
          <p:spPr>
            <a:xfrm>
              <a:off x="3236313" y="953535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BFF290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D1F64F-DF67-4AFC-B618-718B83886D5F}"/>
              </a:ext>
            </a:extLst>
          </p:cNvPr>
          <p:cNvGrpSpPr/>
          <p:nvPr userDrawn="1"/>
        </p:nvGrpSpPr>
        <p:grpSpPr>
          <a:xfrm rot="19430074">
            <a:off x="476623" y="2034313"/>
            <a:ext cx="2510497" cy="2833819"/>
            <a:chOff x="1583117" y="3094872"/>
            <a:chExt cx="1734836" cy="195826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C2CB00-D08B-4F1B-954E-5D27AB913573}"/>
                </a:ext>
              </a:extLst>
            </p:cNvPr>
            <p:cNvSpPr/>
            <p:nvPr/>
          </p:nvSpPr>
          <p:spPr>
            <a:xfrm>
              <a:off x="1583117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98254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399728-85E3-4243-9738-47CAC8CFE684}"/>
                </a:ext>
              </a:extLst>
            </p:cNvPr>
            <p:cNvSpPr/>
            <p:nvPr/>
          </p:nvSpPr>
          <p:spPr>
            <a:xfrm>
              <a:off x="1694117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48527-B1A0-4038-A9A9-1B85656998E8}"/>
              </a:ext>
            </a:extLst>
          </p:cNvPr>
          <p:cNvGrpSpPr/>
          <p:nvPr userDrawn="1"/>
        </p:nvGrpSpPr>
        <p:grpSpPr>
          <a:xfrm rot="2947938">
            <a:off x="3041299" y="2877768"/>
            <a:ext cx="2095202" cy="2215893"/>
            <a:chOff x="4258078" y="3094872"/>
            <a:chExt cx="1734836" cy="195826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8253AC-C6BB-448E-B848-C4C6B29189EE}"/>
                </a:ext>
              </a:extLst>
            </p:cNvPr>
            <p:cNvSpPr/>
            <p:nvPr/>
          </p:nvSpPr>
          <p:spPr>
            <a:xfrm>
              <a:off x="4258078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B4BB806-A267-4724-BD64-EFF69F7A6F99}"/>
                </a:ext>
              </a:extLst>
            </p:cNvPr>
            <p:cNvSpPr/>
            <p:nvPr/>
          </p:nvSpPr>
          <p:spPr>
            <a:xfrm>
              <a:off x="4369078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6AAE8-0A0C-4A1C-9687-EB218BFA9889}"/>
              </a:ext>
            </a:extLst>
          </p:cNvPr>
          <p:cNvGrpSpPr/>
          <p:nvPr userDrawn="1"/>
        </p:nvGrpSpPr>
        <p:grpSpPr>
          <a:xfrm rot="1819289">
            <a:off x="3220084" y="2222649"/>
            <a:ext cx="1737631" cy="1961417"/>
            <a:chOff x="3125313" y="815696"/>
            <a:chExt cx="1734836" cy="195826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E85C280-3656-4ECE-BE8C-8C75E3D24D7F}"/>
                </a:ext>
              </a:extLst>
            </p:cNvPr>
            <p:cNvSpPr/>
            <p:nvPr/>
          </p:nvSpPr>
          <p:spPr>
            <a:xfrm>
              <a:off x="3125313" y="815696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F6AA6E0-0FD4-42E3-BCF2-655D4D9D1487}"/>
                </a:ext>
              </a:extLst>
            </p:cNvPr>
            <p:cNvSpPr/>
            <p:nvPr/>
          </p:nvSpPr>
          <p:spPr>
            <a:xfrm>
              <a:off x="3236313" y="953535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BFF290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12BE10F-CCE5-49F7-B964-5698289E46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6322" y="1739190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6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89DE6CE-CF7A-4EAE-B16E-AE2D640E40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23925" y="1739190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6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FA68CD6-6A6A-4620-90BE-7E797606A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009004">
            <a:off x="-133156" y="129216"/>
            <a:ext cx="1992152" cy="260086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5894" y="4916404"/>
            <a:ext cx="5455725" cy="48411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004BEE-962A-4DA2-A26C-1CD23ACFFE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00000">
            <a:off x="1593384" y="716782"/>
            <a:ext cx="3758595" cy="490705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D632E91-5765-49F6-BBAF-8DC33468046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426000">
            <a:off x="340490" y="4778751"/>
            <a:ext cx="2657217" cy="307240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BABD6F-AD80-4807-9C3E-178048E1D7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200000">
            <a:off x="2701763" y="4084904"/>
            <a:ext cx="2774975" cy="32085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69584FD-2EA5-4B97-B10F-8821070525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270374" y="3119586"/>
            <a:ext cx="2253630" cy="294224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D8AFD0D-A2B5-4691-A94E-A7A1B7A10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0000">
            <a:off x="2132030" y="50356"/>
            <a:ext cx="2200896" cy="28733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65E0D0-5620-429A-97FD-560C79FCB928}"/>
              </a:ext>
            </a:extLst>
          </p:cNvPr>
          <p:cNvSpPr/>
          <p:nvPr userDrawn="1"/>
        </p:nvSpPr>
        <p:spPr>
          <a:xfrm>
            <a:off x="0" y="1534492"/>
            <a:ext cx="3742835" cy="486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34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ACE92-36B7-4B9B-9651-013A6FA710F0}"/>
              </a:ext>
            </a:extLst>
          </p:cNvPr>
          <p:cNvSpPr/>
          <p:nvPr userDrawn="1"/>
        </p:nvSpPr>
        <p:spPr>
          <a:xfrm>
            <a:off x="367182" y="2011402"/>
            <a:ext cx="3008471" cy="3907516"/>
          </a:xfrm>
          <a:prstGeom prst="rect">
            <a:avLst/>
          </a:prstGeom>
          <a:solidFill>
            <a:schemeClr val="bg1"/>
          </a:solidFill>
          <a:ln w="38100">
            <a:solidFill>
              <a:srgbClr val="3C9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04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15250C7A-4547-420C-90EC-33828FB9CC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497539">
            <a:off x="10276695" y="3477377"/>
            <a:ext cx="1592315" cy="207885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8188-A69C-402B-9EBE-3DBC99114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947045">
            <a:off x="9045565" y="3853405"/>
            <a:ext cx="1646294" cy="190352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3DC9550-5611-461B-B4DD-D91ABE7AB02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149423">
            <a:off x="10621682" y="2990785"/>
            <a:ext cx="1409114" cy="162928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60761A7-7ADC-4690-8A59-F931BF893679}"/>
              </a:ext>
            </a:extLst>
          </p:cNvPr>
          <p:cNvGrpSpPr/>
          <p:nvPr userDrawn="1"/>
        </p:nvGrpSpPr>
        <p:grpSpPr>
          <a:xfrm rot="19430074">
            <a:off x="33470" y="1337025"/>
            <a:ext cx="1609457" cy="1816736"/>
            <a:chOff x="1583117" y="3094872"/>
            <a:chExt cx="1734836" cy="195826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FFC7458-C84E-496B-A1EA-A26DEF00D538}"/>
                </a:ext>
              </a:extLst>
            </p:cNvPr>
            <p:cNvSpPr/>
            <p:nvPr/>
          </p:nvSpPr>
          <p:spPr>
            <a:xfrm>
              <a:off x="1583117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98254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432F5EA-DD4B-4EBF-8287-1C8117540C43}"/>
                </a:ext>
              </a:extLst>
            </p:cNvPr>
            <p:cNvSpPr/>
            <p:nvPr/>
          </p:nvSpPr>
          <p:spPr>
            <a:xfrm>
              <a:off x="1694117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002E87-47F7-4462-8E1E-7C1BED4ACFB1}"/>
              </a:ext>
            </a:extLst>
          </p:cNvPr>
          <p:cNvGrpSpPr/>
          <p:nvPr userDrawn="1"/>
        </p:nvGrpSpPr>
        <p:grpSpPr>
          <a:xfrm rot="2947938">
            <a:off x="1625834" y="953390"/>
            <a:ext cx="1343215" cy="1420589"/>
            <a:chOff x="4258078" y="3094872"/>
            <a:chExt cx="1734836" cy="195826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C19963-C885-4D6E-B261-4782DE32496F}"/>
                </a:ext>
              </a:extLst>
            </p:cNvPr>
            <p:cNvSpPr/>
            <p:nvPr/>
          </p:nvSpPr>
          <p:spPr>
            <a:xfrm>
              <a:off x="4258078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56DA8D-4715-4E97-BB55-609DB6A616BE}"/>
                </a:ext>
              </a:extLst>
            </p:cNvPr>
            <p:cNvSpPr/>
            <p:nvPr/>
          </p:nvSpPr>
          <p:spPr>
            <a:xfrm>
              <a:off x="4369078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690157-7297-4F05-ACC6-B00A2166C7D7}"/>
              </a:ext>
            </a:extLst>
          </p:cNvPr>
          <p:cNvGrpSpPr/>
          <p:nvPr userDrawn="1"/>
        </p:nvGrpSpPr>
        <p:grpSpPr>
          <a:xfrm rot="18798846">
            <a:off x="696119" y="680672"/>
            <a:ext cx="1113980" cy="1257447"/>
            <a:chOff x="3125313" y="815696"/>
            <a:chExt cx="1734836" cy="195826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A7FA02B-1F07-450A-ADC3-8E39F7A28608}"/>
                </a:ext>
              </a:extLst>
            </p:cNvPr>
            <p:cNvSpPr/>
            <p:nvPr/>
          </p:nvSpPr>
          <p:spPr>
            <a:xfrm>
              <a:off x="3125313" y="815696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B69E52-45FC-4794-A8FC-01296A965F2B}"/>
                </a:ext>
              </a:extLst>
            </p:cNvPr>
            <p:cNvSpPr/>
            <p:nvPr/>
          </p:nvSpPr>
          <p:spPr>
            <a:xfrm>
              <a:off x="3236313" y="953535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BFF290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3E9F75-1A75-4A65-98BB-A71B76930A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7438" y="1392238"/>
            <a:ext cx="10017125" cy="3330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0AFF-F3D3-4FD3-8CA5-D874BC07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1B16D-37A3-4F94-9CE5-A29D73D79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31525-6769-4916-9366-406B438F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867E-FB5D-4E7A-A46A-1B22172A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6EAA-9FE8-418E-AE3E-D434A71C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45F0-909F-4BBA-86CC-29A9A15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AA5E-EFED-43D5-B64C-0EDE88BC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F0F99-AFA6-4CCB-BD14-2DADC664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108C-5D89-4BE7-94AD-E7F0CAB1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EBF0B-7809-499D-86B1-CDD4EF81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00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C142-B40F-4619-B46F-966C349A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FCB64-B2C4-472E-82CD-6BCD6817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AB1E8-860E-4B2C-91C4-48DA1BE8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0545-4B30-4EE9-89C4-598D64B6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EBA26-4D6A-44A2-A605-29D05313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9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2C949-FC82-4996-9971-949ACD89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3AABC-D501-4E68-AF70-E70A8E61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363E3-6593-460F-9BB1-6E7590FF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30C6-1C17-490C-8DAD-71C1D05F133A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3AB9F-D46D-4E28-8DCF-60A1B47C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4753D-D4B6-40DD-AAE0-7EE54BD2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02E-EFDB-4642-97B2-26F4AD167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10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0AB3-6951-4683-AE2D-5A08EB25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C618-82F5-4D7D-B8F5-A8419394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AD0C-AFA3-4036-BA9E-20FC757BE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7FC83-DAA4-408D-AFBD-3C2EB176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E950D-FA76-4A00-9A1D-3D5E002D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227EC-2085-453A-B856-20E57DDB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79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68F9-FA95-44C9-9D23-6488973D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5AA5F-ECDB-4FBF-8EED-C3A8EC70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33A61-A402-444B-B3AA-CA84F2397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F1DBC-5DC2-4EE1-AE84-9AFB9D7FE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4709F-28B8-4984-8A70-A809A800C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72D73-873A-451E-AE43-B9206284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CB5BA-A1AB-451D-93B9-1194EB0B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61E3D-007C-41E4-AFEB-A15C9C4C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0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5582-E900-427F-8165-D25D17E8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B2B9B-0064-44F7-A56E-1C9FF35F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E3043-D361-4CCD-9635-222B0956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123A0-87E2-445C-A7F8-3E5A6846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65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733E62F-2F36-4411-BA76-B9D95FE64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731" y="713060"/>
            <a:ext cx="6319032" cy="5431880"/>
          </a:xfrm>
          <a:custGeom>
            <a:avLst/>
            <a:gdLst>
              <a:gd name="connsiteX0" fmla="*/ 0 w 6319032"/>
              <a:gd name="connsiteY0" fmla="*/ 3481387 h 5431880"/>
              <a:gd name="connsiteX1" fmla="*/ 3084513 w 6319032"/>
              <a:gd name="connsiteY1" fmla="*/ 3481387 h 5431880"/>
              <a:gd name="connsiteX2" fmla="*/ 3084513 w 6319032"/>
              <a:gd name="connsiteY2" fmla="*/ 5431880 h 5431880"/>
              <a:gd name="connsiteX3" fmla="*/ 0 w 6319032"/>
              <a:gd name="connsiteY3" fmla="*/ 5431880 h 5431880"/>
              <a:gd name="connsiteX4" fmla="*/ 0 w 6319032"/>
              <a:gd name="connsiteY4" fmla="*/ 0 h 5431880"/>
              <a:gd name="connsiteX5" fmla="*/ 3084513 w 6319032"/>
              <a:gd name="connsiteY5" fmla="*/ 0 h 5431880"/>
              <a:gd name="connsiteX6" fmla="*/ 3084513 w 6319032"/>
              <a:gd name="connsiteY6" fmla="*/ 3357562 h 5431880"/>
              <a:gd name="connsiteX7" fmla="*/ 0 w 6319032"/>
              <a:gd name="connsiteY7" fmla="*/ 3357562 h 5431880"/>
              <a:gd name="connsiteX8" fmla="*/ 3234519 w 6319032"/>
              <a:gd name="connsiteY8" fmla="*/ 0 h 5431880"/>
              <a:gd name="connsiteX9" fmla="*/ 6319032 w 6319032"/>
              <a:gd name="connsiteY9" fmla="*/ 0 h 5431880"/>
              <a:gd name="connsiteX10" fmla="*/ 6319032 w 6319032"/>
              <a:gd name="connsiteY10" fmla="*/ 5431880 h 5431880"/>
              <a:gd name="connsiteX11" fmla="*/ 3234519 w 6319032"/>
              <a:gd name="connsiteY11" fmla="*/ 5431880 h 543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9032" h="5431880">
                <a:moveTo>
                  <a:pt x="0" y="3481387"/>
                </a:moveTo>
                <a:lnTo>
                  <a:pt x="3084513" y="3481387"/>
                </a:lnTo>
                <a:lnTo>
                  <a:pt x="3084513" y="5431880"/>
                </a:lnTo>
                <a:lnTo>
                  <a:pt x="0" y="5431880"/>
                </a:lnTo>
                <a:close/>
                <a:moveTo>
                  <a:pt x="0" y="0"/>
                </a:moveTo>
                <a:lnTo>
                  <a:pt x="3084513" y="0"/>
                </a:lnTo>
                <a:lnTo>
                  <a:pt x="3084513" y="3357562"/>
                </a:lnTo>
                <a:lnTo>
                  <a:pt x="0" y="3357562"/>
                </a:lnTo>
                <a:close/>
                <a:moveTo>
                  <a:pt x="3234519" y="0"/>
                </a:moveTo>
                <a:lnTo>
                  <a:pt x="6319032" y="0"/>
                </a:lnTo>
                <a:lnTo>
                  <a:pt x="6319032" y="5431880"/>
                </a:lnTo>
                <a:lnTo>
                  <a:pt x="3234519" y="54318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17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F5CDED-C1A7-485A-8E97-AD6A3B2F0855}"/>
              </a:ext>
            </a:extLst>
          </p:cNvPr>
          <p:cNvGrpSpPr/>
          <p:nvPr userDrawn="1"/>
        </p:nvGrpSpPr>
        <p:grpSpPr>
          <a:xfrm rot="18000000">
            <a:off x="299136" y="189813"/>
            <a:ext cx="1632555" cy="1842809"/>
            <a:chOff x="1583117" y="3094872"/>
            <a:chExt cx="1734836" cy="195826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F9F1B41-FE26-4EE8-81F6-7FCC0FF12E71}"/>
                </a:ext>
              </a:extLst>
            </p:cNvPr>
            <p:cNvSpPr/>
            <p:nvPr/>
          </p:nvSpPr>
          <p:spPr>
            <a:xfrm>
              <a:off x="1583117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98254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B78BC2-6650-47F4-841F-DE7B4667E976}"/>
                </a:ext>
              </a:extLst>
            </p:cNvPr>
            <p:cNvSpPr/>
            <p:nvPr/>
          </p:nvSpPr>
          <p:spPr>
            <a:xfrm>
              <a:off x="1694117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BE1B0A-C701-46E5-9D43-FC3B566EC85D}"/>
              </a:ext>
            </a:extLst>
          </p:cNvPr>
          <p:cNvGrpSpPr/>
          <p:nvPr userDrawn="1"/>
        </p:nvGrpSpPr>
        <p:grpSpPr>
          <a:xfrm rot="17977361">
            <a:off x="246455" y="1016585"/>
            <a:ext cx="1362492" cy="1440976"/>
            <a:chOff x="4258078" y="3094872"/>
            <a:chExt cx="1734836" cy="195826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5EF9003-B8D1-4370-8AEA-E24B4A0778E3}"/>
                </a:ext>
              </a:extLst>
            </p:cNvPr>
            <p:cNvSpPr/>
            <p:nvPr/>
          </p:nvSpPr>
          <p:spPr>
            <a:xfrm>
              <a:off x="4258078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05621D6-6E5F-4D51-B80A-EDD4DC8ADC2C}"/>
                </a:ext>
              </a:extLst>
            </p:cNvPr>
            <p:cNvSpPr/>
            <p:nvPr/>
          </p:nvSpPr>
          <p:spPr>
            <a:xfrm>
              <a:off x="4369078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DF53A5-C9D9-4451-98DE-303486DB9321}"/>
              </a:ext>
            </a:extLst>
          </p:cNvPr>
          <p:cNvGrpSpPr/>
          <p:nvPr userDrawn="1"/>
        </p:nvGrpSpPr>
        <p:grpSpPr>
          <a:xfrm rot="19945454">
            <a:off x="1055809" y="167889"/>
            <a:ext cx="1129967" cy="1275493"/>
            <a:chOff x="3125313" y="815696"/>
            <a:chExt cx="1734836" cy="195826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639E8E5-CAAF-4E07-98D9-AA1C963A1B6F}"/>
                </a:ext>
              </a:extLst>
            </p:cNvPr>
            <p:cNvSpPr/>
            <p:nvPr/>
          </p:nvSpPr>
          <p:spPr>
            <a:xfrm>
              <a:off x="3125313" y="815696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37D2AB-6B21-4FD9-AE5B-CAB22C151732}"/>
                </a:ext>
              </a:extLst>
            </p:cNvPr>
            <p:cNvSpPr/>
            <p:nvPr/>
          </p:nvSpPr>
          <p:spPr>
            <a:xfrm>
              <a:off x="3236313" y="953535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BFF290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3055A2B-F66E-444F-9983-75BEF50799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2852" y="911225"/>
            <a:ext cx="3233737" cy="5035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9C1F97-E706-4B3C-B0A8-A12E899047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172075" cy="6721475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EED17C-B759-415A-9CD5-58CCD76F7E66}"/>
              </a:ext>
            </a:extLst>
          </p:cNvPr>
          <p:cNvGrpSpPr/>
          <p:nvPr userDrawn="1"/>
        </p:nvGrpSpPr>
        <p:grpSpPr>
          <a:xfrm rot="12600000">
            <a:off x="9594864" y="-928131"/>
            <a:ext cx="2510497" cy="2833819"/>
            <a:chOff x="1583117" y="3094872"/>
            <a:chExt cx="1734836" cy="195826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AD061E-6D92-4A9F-90D7-5F928884AB25}"/>
                </a:ext>
              </a:extLst>
            </p:cNvPr>
            <p:cNvSpPr/>
            <p:nvPr/>
          </p:nvSpPr>
          <p:spPr>
            <a:xfrm>
              <a:off x="1583117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98254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D933D20-9562-4A21-9DD6-BDB50CDFE55C}"/>
                </a:ext>
              </a:extLst>
            </p:cNvPr>
            <p:cNvSpPr/>
            <p:nvPr/>
          </p:nvSpPr>
          <p:spPr>
            <a:xfrm>
              <a:off x="1694117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9DE798-60C5-4F87-A1FB-F48F5F9447A9}"/>
              </a:ext>
            </a:extLst>
          </p:cNvPr>
          <p:cNvGrpSpPr/>
          <p:nvPr userDrawn="1"/>
        </p:nvGrpSpPr>
        <p:grpSpPr>
          <a:xfrm rot="13438406">
            <a:off x="10735423" y="-83861"/>
            <a:ext cx="2095202" cy="2215893"/>
            <a:chOff x="4258078" y="3094872"/>
            <a:chExt cx="1734836" cy="195826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9069A30-ED5B-4600-861B-F7334B43391B}"/>
                </a:ext>
              </a:extLst>
            </p:cNvPr>
            <p:cNvSpPr/>
            <p:nvPr/>
          </p:nvSpPr>
          <p:spPr>
            <a:xfrm>
              <a:off x="4258078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B8CFA2-9E54-458B-BD03-7D89A7B50757}"/>
                </a:ext>
              </a:extLst>
            </p:cNvPr>
            <p:cNvSpPr/>
            <p:nvPr/>
          </p:nvSpPr>
          <p:spPr>
            <a:xfrm>
              <a:off x="4369078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554FA0-C9BA-448A-8DAF-5B299F4983B4}"/>
              </a:ext>
            </a:extLst>
          </p:cNvPr>
          <p:cNvGrpSpPr/>
          <p:nvPr userDrawn="1"/>
        </p:nvGrpSpPr>
        <p:grpSpPr>
          <a:xfrm rot="12600000">
            <a:off x="9090982" y="-350091"/>
            <a:ext cx="1737631" cy="1961417"/>
            <a:chOff x="3125313" y="815696"/>
            <a:chExt cx="1734836" cy="195826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E8A31B-43BD-431C-B28F-856DDEF5A155}"/>
                </a:ext>
              </a:extLst>
            </p:cNvPr>
            <p:cNvSpPr/>
            <p:nvPr/>
          </p:nvSpPr>
          <p:spPr>
            <a:xfrm>
              <a:off x="3125313" y="815696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E096A44-61A5-470C-B954-2D01E6551C4D}"/>
                </a:ext>
              </a:extLst>
            </p:cNvPr>
            <p:cNvSpPr/>
            <p:nvPr/>
          </p:nvSpPr>
          <p:spPr>
            <a:xfrm>
              <a:off x="3236313" y="953535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BFF290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62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EED17C-B759-415A-9CD5-58CCD76F7E66}"/>
              </a:ext>
            </a:extLst>
          </p:cNvPr>
          <p:cNvGrpSpPr/>
          <p:nvPr userDrawn="1"/>
        </p:nvGrpSpPr>
        <p:grpSpPr>
          <a:xfrm rot="19430074">
            <a:off x="6550730" y="2012090"/>
            <a:ext cx="2510497" cy="2833819"/>
            <a:chOff x="1583117" y="3094872"/>
            <a:chExt cx="1734836" cy="195826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AD061E-6D92-4A9F-90D7-5F928884AB25}"/>
                </a:ext>
              </a:extLst>
            </p:cNvPr>
            <p:cNvSpPr/>
            <p:nvPr/>
          </p:nvSpPr>
          <p:spPr>
            <a:xfrm>
              <a:off x="1583117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98254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D933D20-9562-4A21-9DD6-BDB50CDFE55C}"/>
                </a:ext>
              </a:extLst>
            </p:cNvPr>
            <p:cNvSpPr/>
            <p:nvPr/>
          </p:nvSpPr>
          <p:spPr>
            <a:xfrm>
              <a:off x="1694117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9DE798-60C5-4F87-A1FB-F48F5F9447A9}"/>
              </a:ext>
            </a:extLst>
          </p:cNvPr>
          <p:cNvGrpSpPr/>
          <p:nvPr userDrawn="1"/>
        </p:nvGrpSpPr>
        <p:grpSpPr>
          <a:xfrm rot="2947938">
            <a:off x="9115406" y="2855545"/>
            <a:ext cx="2095202" cy="2215893"/>
            <a:chOff x="4258078" y="3094872"/>
            <a:chExt cx="1734836" cy="195826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9069A30-ED5B-4600-861B-F7334B43391B}"/>
                </a:ext>
              </a:extLst>
            </p:cNvPr>
            <p:cNvSpPr/>
            <p:nvPr/>
          </p:nvSpPr>
          <p:spPr>
            <a:xfrm>
              <a:off x="4258078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B8CFA2-9E54-458B-BD03-7D89A7B50757}"/>
                </a:ext>
              </a:extLst>
            </p:cNvPr>
            <p:cNvSpPr/>
            <p:nvPr/>
          </p:nvSpPr>
          <p:spPr>
            <a:xfrm>
              <a:off x="4369078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554FA0-C9BA-448A-8DAF-5B299F4983B4}"/>
              </a:ext>
            </a:extLst>
          </p:cNvPr>
          <p:cNvGrpSpPr/>
          <p:nvPr userDrawn="1"/>
        </p:nvGrpSpPr>
        <p:grpSpPr>
          <a:xfrm rot="1819289">
            <a:off x="9294191" y="2200426"/>
            <a:ext cx="1737631" cy="1961417"/>
            <a:chOff x="3125313" y="815696"/>
            <a:chExt cx="1734836" cy="195826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E8A31B-43BD-431C-B28F-856DDEF5A155}"/>
                </a:ext>
              </a:extLst>
            </p:cNvPr>
            <p:cNvSpPr/>
            <p:nvPr/>
          </p:nvSpPr>
          <p:spPr>
            <a:xfrm>
              <a:off x="3125313" y="815696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E096A44-61A5-470C-B954-2D01E6551C4D}"/>
                </a:ext>
              </a:extLst>
            </p:cNvPr>
            <p:cNvSpPr/>
            <p:nvPr/>
          </p:nvSpPr>
          <p:spPr>
            <a:xfrm>
              <a:off x="3236313" y="953535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BFF290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D1F64F-DF67-4AFC-B618-718B83886D5F}"/>
              </a:ext>
            </a:extLst>
          </p:cNvPr>
          <p:cNvGrpSpPr/>
          <p:nvPr userDrawn="1"/>
        </p:nvGrpSpPr>
        <p:grpSpPr>
          <a:xfrm rot="19430074">
            <a:off x="476623" y="2034313"/>
            <a:ext cx="2510497" cy="2833819"/>
            <a:chOff x="1583117" y="3094872"/>
            <a:chExt cx="1734836" cy="195826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C2CB00-D08B-4F1B-954E-5D27AB913573}"/>
                </a:ext>
              </a:extLst>
            </p:cNvPr>
            <p:cNvSpPr/>
            <p:nvPr/>
          </p:nvSpPr>
          <p:spPr>
            <a:xfrm>
              <a:off x="1583117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98254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399728-85E3-4243-9738-47CAC8CFE684}"/>
                </a:ext>
              </a:extLst>
            </p:cNvPr>
            <p:cNvSpPr/>
            <p:nvPr/>
          </p:nvSpPr>
          <p:spPr>
            <a:xfrm>
              <a:off x="1694117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48527-B1A0-4038-A9A9-1B85656998E8}"/>
              </a:ext>
            </a:extLst>
          </p:cNvPr>
          <p:cNvGrpSpPr/>
          <p:nvPr userDrawn="1"/>
        </p:nvGrpSpPr>
        <p:grpSpPr>
          <a:xfrm rot="2947938">
            <a:off x="3041299" y="2877768"/>
            <a:ext cx="2095202" cy="2215893"/>
            <a:chOff x="4258078" y="3094872"/>
            <a:chExt cx="1734836" cy="195826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8253AC-C6BB-448E-B848-C4C6B29189EE}"/>
                </a:ext>
              </a:extLst>
            </p:cNvPr>
            <p:cNvSpPr/>
            <p:nvPr/>
          </p:nvSpPr>
          <p:spPr>
            <a:xfrm>
              <a:off x="4258078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B4BB806-A267-4724-BD64-EFF69F7A6F99}"/>
                </a:ext>
              </a:extLst>
            </p:cNvPr>
            <p:cNvSpPr/>
            <p:nvPr/>
          </p:nvSpPr>
          <p:spPr>
            <a:xfrm>
              <a:off x="4369078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6AAE8-0A0C-4A1C-9687-EB218BFA9889}"/>
              </a:ext>
            </a:extLst>
          </p:cNvPr>
          <p:cNvGrpSpPr/>
          <p:nvPr userDrawn="1"/>
        </p:nvGrpSpPr>
        <p:grpSpPr>
          <a:xfrm rot="1819289">
            <a:off x="3220084" y="2222649"/>
            <a:ext cx="1737631" cy="1961417"/>
            <a:chOff x="3125313" y="815696"/>
            <a:chExt cx="1734836" cy="195826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E85C280-3656-4ECE-BE8C-8C75E3D24D7F}"/>
                </a:ext>
              </a:extLst>
            </p:cNvPr>
            <p:cNvSpPr/>
            <p:nvPr/>
          </p:nvSpPr>
          <p:spPr>
            <a:xfrm>
              <a:off x="3125313" y="815696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F6AA6E0-0FD4-42E3-BCF2-655D4D9D1487}"/>
                </a:ext>
              </a:extLst>
            </p:cNvPr>
            <p:cNvSpPr/>
            <p:nvPr/>
          </p:nvSpPr>
          <p:spPr>
            <a:xfrm>
              <a:off x="3236313" y="953535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BFF290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12BE10F-CCE5-49F7-B964-5698289E46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6322" y="1739190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6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89DE6CE-CF7A-4EAE-B16E-AE2D640E40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23925" y="1739190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6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05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14EE6-4B80-42A7-8EA6-B84F2130C834}"/>
              </a:ext>
            </a:extLst>
          </p:cNvPr>
          <p:cNvGrpSpPr/>
          <p:nvPr userDrawn="1"/>
        </p:nvGrpSpPr>
        <p:grpSpPr>
          <a:xfrm rot="8341380">
            <a:off x="6562516" y="2592863"/>
            <a:ext cx="1641631" cy="1853053"/>
            <a:chOff x="1583117" y="3094872"/>
            <a:chExt cx="1734836" cy="195826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371CBC1-6936-4D36-A8AB-3D13C5983B90}"/>
                </a:ext>
              </a:extLst>
            </p:cNvPr>
            <p:cNvSpPr/>
            <p:nvPr/>
          </p:nvSpPr>
          <p:spPr>
            <a:xfrm>
              <a:off x="1583117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98254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1AB4F5-FDB9-4425-AB2C-C62FC014B50D}"/>
                </a:ext>
              </a:extLst>
            </p:cNvPr>
            <p:cNvSpPr/>
            <p:nvPr/>
          </p:nvSpPr>
          <p:spPr>
            <a:xfrm>
              <a:off x="1694117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AFDF0F-6D83-4085-B4A5-E9811088D323}"/>
              </a:ext>
            </a:extLst>
          </p:cNvPr>
          <p:cNvGrpSpPr/>
          <p:nvPr userDrawn="1"/>
        </p:nvGrpSpPr>
        <p:grpSpPr>
          <a:xfrm rot="7958092">
            <a:off x="6843811" y="2005384"/>
            <a:ext cx="1243660" cy="1403828"/>
            <a:chOff x="4258078" y="3094872"/>
            <a:chExt cx="1734836" cy="195826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CF4C896-FFC2-4FBD-A9D2-1FBE31F87266}"/>
                </a:ext>
              </a:extLst>
            </p:cNvPr>
            <p:cNvSpPr/>
            <p:nvPr/>
          </p:nvSpPr>
          <p:spPr>
            <a:xfrm>
              <a:off x="4258078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180747-6E54-4419-84AC-6F80CDD2EF2D}"/>
                </a:ext>
              </a:extLst>
            </p:cNvPr>
            <p:cNvSpPr/>
            <p:nvPr/>
          </p:nvSpPr>
          <p:spPr>
            <a:xfrm>
              <a:off x="4369078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C25AED-9F87-47E7-A350-0AA8439CCF50}"/>
              </a:ext>
            </a:extLst>
          </p:cNvPr>
          <p:cNvGrpSpPr/>
          <p:nvPr userDrawn="1"/>
        </p:nvGrpSpPr>
        <p:grpSpPr>
          <a:xfrm rot="10311525">
            <a:off x="5765530" y="2730599"/>
            <a:ext cx="1356731" cy="1531462"/>
            <a:chOff x="3125313" y="815696"/>
            <a:chExt cx="1734836" cy="195826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493067-D9A8-48A6-AD11-AFD99093DF84}"/>
                </a:ext>
              </a:extLst>
            </p:cNvPr>
            <p:cNvSpPr/>
            <p:nvPr/>
          </p:nvSpPr>
          <p:spPr>
            <a:xfrm>
              <a:off x="3125313" y="815696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FCE048-B86E-4727-A58C-94F5484E2D28}"/>
                </a:ext>
              </a:extLst>
            </p:cNvPr>
            <p:cNvSpPr/>
            <p:nvPr/>
          </p:nvSpPr>
          <p:spPr>
            <a:xfrm>
              <a:off x="3236313" y="953535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BFF290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96966D0-27D2-4DF5-805B-1705C6DAC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25" y="596900"/>
            <a:ext cx="6305550" cy="28527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5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14EE6-4B80-42A7-8EA6-B84F2130C834}"/>
              </a:ext>
            </a:extLst>
          </p:cNvPr>
          <p:cNvGrpSpPr/>
          <p:nvPr userDrawn="1"/>
        </p:nvGrpSpPr>
        <p:grpSpPr>
          <a:xfrm rot="15950511">
            <a:off x="6207063" y="4498644"/>
            <a:ext cx="1641631" cy="1853053"/>
            <a:chOff x="1583117" y="3094871"/>
            <a:chExt cx="1734836" cy="195826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371CBC1-6936-4D36-A8AB-3D13C5983B90}"/>
                </a:ext>
              </a:extLst>
            </p:cNvPr>
            <p:cNvSpPr/>
            <p:nvPr/>
          </p:nvSpPr>
          <p:spPr>
            <a:xfrm>
              <a:off x="1583117" y="3094871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98254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1AB4F5-FDB9-4425-AB2C-C62FC014B50D}"/>
                </a:ext>
              </a:extLst>
            </p:cNvPr>
            <p:cNvSpPr/>
            <p:nvPr/>
          </p:nvSpPr>
          <p:spPr>
            <a:xfrm>
              <a:off x="1694117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AFDF0F-6D83-4085-B4A5-E9811088D323}"/>
              </a:ext>
            </a:extLst>
          </p:cNvPr>
          <p:cNvGrpSpPr/>
          <p:nvPr userDrawn="1"/>
        </p:nvGrpSpPr>
        <p:grpSpPr>
          <a:xfrm rot="17616712">
            <a:off x="6261455" y="3906464"/>
            <a:ext cx="1243660" cy="1403828"/>
            <a:chOff x="4258078" y="3094872"/>
            <a:chExt cx="1734836" cy="195826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CF4C896-FFC2-4FBD-A9D2-1FBE31F87266}"/>
                </a:ext>
              </a:extLst>
            </p:cNvPr>
            <p:cNvSpPr/>
            <p:nvPr/>
          </p:nvSpPr>
          <p:spPr>
            <a:xfrm>
              <a:off x="4258078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180747-6E54-4419-84AC-6F80CDD2EF2D}"/>
                </a:ext>
              </a:extLst>
            </p:cNvPr>
            <p:cNvSpPr/>
            <p:nvPr/>
          </p:nvSpPr>
          <p:spPr>
            <a:xfrm>
              <a:off x="4369078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C25AED-9F87-47E7-A350-0AA8439CCF50}"/>
              </a:ext>
            </a:extLst>
          </p:cNvPr>
          <p:cNvGrpSpPr/>
          <p:nvPr userDrawn="1"/>
        </p:nvGrpSpPr>
        <p:grpSpPr>
          <a:xfrm rot="9581698">
            <a:off x="7001167" y="4917266"/>
            <a:ext cx="1356731" cy="1531462"/>
            <a:chOff x="3125313" y="815696"/>
            <a:chExt cx="1734836" cy="195826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493067-D9A8-48A6-AD11-AFD99093DF84}"/>
                </a:ext>
              </a:extLst>
            </p:cNvPr>
            <p:cNvSpPr/>
            <p:nvPr/>
          </p:nvSpPr>
          <p:spPr>
            <a:xfrm>
              <a:off x="3125313" y="815696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FCE048-B86E-4727-A58C-94F5484E2D28}"/>
                </a:ext>
              </a:extLst>
            </p:cNvPr>
            <p:cNvSpPr/>
            <p:nvPr/>
          </p:nvSpPr>
          <p:spPr>
            <a:xfrm>
              <a:off x="3236313" y="953535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BFF290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96966D0-27D2-4DF5-805B-1705C6DAC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22343" y="731671"/>
            <a:ext cx="4455386" cy="50276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1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94869-E51A-4901-A633-A4007D5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7212B-FA6E-4566-8ACA-9A3203CA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DBFB1-A731-423C-9880-A2144D4A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30C6-1C17-490C-8DAD-71C1D05F133A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648A0-9236-4FFA-8750-C5D45A66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2C553-2BD3-41BF-BA8B-842AFABC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02E-EFDB-4642-97B2-26F4AD167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780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15250C7A-4547-420C-90EC-33828FB9CC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497539">
            <a:off x="10276695" y="3477377"/>
            <a:ext cx="1592315" cy="207885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9A8188-A69C-402B-9EBE-3DBC99114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947045">
            <a:off x="9045565" y="3853405"/>
            <a:ext cx="1646294" cy="190352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3DC9550-5611-461B-B4DD-D91ABE7AB02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149423">
            <a:off x="10621682" y="2990785"/>
            <a:ext cx="1409114" cy="162928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60761A7-7ADC-4690-8A59-F931BF893679}"/>
              </a:ext>
            </a:extLst>
          </p:cNvPr>
          <p:cNvGrpSpPr/>
          <p:nvPr userDrawn="1"/>
        </p:nvGrpSpPr>
        <p:grpSpPr>
          <a:xfrm rot="19430074">
            <a:off x="33470" y="1337025"/>
            <a:ext cx="1609457" cy="1816736"/>
            <a:chOff x="1583117" y="3094872"/>
            <a:chExt cx="1734836" cy="195826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FFC7458-C84E-496B-A1EA-A26DEF00D538}"/>
                </a:ext>
              </a:extLst>
            </p:cNvPr>
            <p:cNvSpPr/>
            <p:nvPr/>
          </p:nvSpPr>
          <p:spPr>
            <a:xfrm>
              <a:off x="1583117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98254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432F5EA-DD4B-4EBF-8287-1C8117540C43}"/>
                </a:ext>
              </a:extLst>
            </p:cNvPr>
            <p:cNvSpPr/>
            <p:nvPr/>
          </p:nvSpPr>
          <p:spPr>
            <a:xfrm>
              <a:off x="1694117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002E87-47F7-4462-8E1E-7C1BED4ACFB1}"/>
              </a:ext>
            </a:extLst>
          </p:cNvPr>
          <p:cNvGrpSpPr/>
          <p:nvPr userDrawn="1"/>
        </p:nvGrpSpPr>
        <p:grpSpPr>
          <a:xfrm rot="2947938">
            <a:off x="1625834" y="953390"/>
            <a:ext cx="1343215" cy="1420589"/>
            <a:chOff x="4258078" y="3094872"/>
            <a:chExt cx="1734836" cy="195826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C19963-C885-4D6E-B261-4782DE32496F}"/>
                </a:ext>
              </a:extLst>
            </p:cNvPr>
            <p:cNvSpPr/>
            <p:nvPr/>
          </p:nvSpPr>
          <p:spPr>
            <a:xfrm>
              <a:off x="4258078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56DA8D-4715-4E97-BB55-609DB6A616BE}"/>
                </a:ext>
              </a:extLst>
            </p:cNvPr>
            <p:cNvSpPr/>
            <p:nvPr/>
          </p:nvSpPr>
          <p:spPr>
            <a:xfrm>
              <a:off x="4369078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690157-7297-4F05-ACC6-B00A2166C7D7}"/>
              </a:ext>
            </a:extLst>
          </p:cNvPr>
          <p:cNvGrpSpPr/>
          <p:nvPr userDrawn="1"/>
        </p:nvGrpSpPr>
        <p:grpSpPr>
          <a:xfrm rot="18798846">
            <a:off x="696119" y="680672"/>
            <a:ext cx="1113980" cy="1257447"/>
            <a:chOff x="3125313" y="815696"/>
            <a:chExt cx="1734836" cy="195826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A7FA02B-1F07-450A-ADC3-8E39F7A28608}"/>
                </a:ext>
              </a:extLst>
            </p:cNvPr>
            <p:cNvSpPr/>
            <p:nvPr/>
          </p:nvSpPr>
          <p:spPr>
            <a:xfrm>
              <a:off x="3125313" y="815696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B69E52-45FC-4794-A8FC-01296A965F2B}"/>
                </a:ext>
              </a:extLst>
            </p:cNvPr>
            <p:cNvSpPr/>
            <p:nvPr/>
          </p:nvSpPr>
          <p:spPr>
            <a:xfrm>
              <a:off x="3236313" y="953535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BFF290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3E9F75-1A75-4A65-98BB-A71B76930A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7438" y="1392238"/>
            <a:ext cx="10017125" cy="3330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85664"/>
            <a:ext cx="3274278" cy="435812"/>
          </a:xfrm>
        </p:spPr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B6CD0A-1A5B-421D-A232-652511FAEC0F}"/>
              </a:ext>
            </a:extLst>
          </p:cNvPr>
          <p:cNvGrpSpPr/>
          <p:nvPr userDrawn="1"/>
        </p:nvGrpSpPr>
        <p:grpSpPr>
          <a:xfrm>
            <a:off x="369734" y="3331310"/>
            <a:ext cx="2510497" cy="2833819"/>
            <a:chOff x="1583117" y="3094872"/>
            <a:chExt cx="1734836" cy="195826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E25820A-6343-4780-BFB5-81B0311C0ABA}"/>
                </a:ext>
              </a:extLst>
            </p:cNvPr>
            <p:cNvSpPr/>
            <p:nvPr/>
          </p:nvSpPr>
          <p:spPr>
            <a:xfrm>
              <a:off x="1583117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98254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F4D7BC-0A21-4CB2-8E32-7C1EEF03A580}"/>
                </a:ext>
              </a:extLst>
            </p:cNvPr>
            <p:cNvSpPr/>
            <p:nvPr/>
          </p:nvSpPr>
          <p:spPr>
            <a:xfrm>
              <a:off x="1694117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D3D7AF-FBEE-43DF-8807-8D2E4FA59FE1}"/>
              </a:ext>
            </a:extLst>
          </p:cNvPr>
          <p:cNvGrpSpPr/>
          <p:nvPr userDrawn="1"/>
        </p:nvGrpSpPr>
        <p:grpSpPr>
          <a:xfrm rot="838406">
            <a:off x="1557940" y="4623335"/>
            <a:ext cx="2095202" cy="2215893"/>
            <a:chOff x="4258078" y="3094872"/>
            <a:chExt cx="1734836" cy="195826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49012-3030-442E-8397-74ABC20CAC58}"/>
                </a:ext>
              </a:extLst>
            </p:cNvPr>
            <p:cNvSpPr/>
            <p:nvPr/>
          </p:nvSpPr>
          <p:spPr>
            <a:xfrm>
              <a:off x="4258078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40EC0DB-5BE4-41AB-81AD-AF347E45BC43}"/>
                </a:ext>
              </a:extLst>
            </p:cNvPr>
            <p:cNvSpPr/>
            <p:nvPr/>
          </p:nvSpPr>
          <p:spPr>
            <a:xfrm>
              <a:off x="4369078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19E496-E6C2-4796-BC1D-359FF06485A3}"/>
              </a:ext>
            </a:extLst>
          </p:cNvPr>
          <p:cNvGrpSpPr/>
          <p:nvPr userDrawn="1"/>
        </p:nvGrpSpPr>
        <p:grpSpPr>
          <a:xfrm>
            <a:off x="-216125" y="4557452"/>
            <a:ext cx="2074809" cy="2342020"/>
            <a:chOff x="3125313" y="815696"/>
            <a:chExt cx="1734836" cy="195826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6852D1-3154-4EFE-B479-05C4E779B923}"/>
                </a:ext>
              </a:extLst>
            </p:cNvPr>
            <p:cNvSpPr/>
            <p:nvPr/>
          </p:nvSpPr>
          <p:spPr>
            <a:xfrm>
              <a:off x="3125313" y="815696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BF9588-0286-4ED4-8C6A-AEFB3063C2A4}"/>
                </a:ext>
              </a:extLst>
            </p:cNvPr>
            <p:cNvSpPr/>
            <p:nvPr/>
          </p:nvSpPr>
          <p:spPr>
            <a:xfrm>
              <a:off x="3236313" y="953535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BFF290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19AF00-14A2-41A2-96D2-2045535C82A5}"/>
              </a:ext>
            </a:extLst>
          </p:cNvPr>
          <p:cNvGrpSpPr/>
          <p:nvPr userDrawn="1"/>
        </p:nvGrpSpPr>
        <p:grpSpPr>
          <a:xfrm>
            <a:off x="9097852" y="710051"/>
            <a:ext cx="1031688" cy="1164557"/>
            <a:chOff x="1583117" y="3094872"/>
            <a:chExt cx="1734836" cy="195826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4B27C0-A895-4BF2-83FD-B38A2D8B2AB7}"/>
                </a:ext>
              </a:extLst>
            </p:cNvPr>
            <p:cNvSpPr/>
            <p:nvPr/>
          </p:nvSpPr>
          <p:spPr>
            <a:xfrm>
              <a:off x="1583117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98254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89088A-588D-4E68-A71A-839DAFA56556}"/>
                </a:ext>
              </a:extLst>
            </p:cNvPr>
            <p:cNvSpPr/>
            <p:nvPr/>
          </p:nvSpPr>
          <p:spPr>
            <a:xfrm>
              <a:off x="1694117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D40929-CA21-4C80-A1A6-D885630B334F}"/>
              </a:ext>
            </a:extLst>
          </p:cNvPr>
          <p:cNvGrpSpPr/>
          <p:nvPr userDrawn="1"/>
        </p:nvGrpSpPr>
        <p:grpSpPr>
          <a:xfrm rot="838406">
            <a:off x="9830797" y="1175443"/>
            <a:ext cx="781582" cy="882240"/>
            <a:chOff x="4258078" y="3094872"/>
            <a:chExt cx="1734836" cy="195826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4ECFEB8-4C09-4B6E-BAF5-D46BAA35412C}"/>
                </a:ext>
              </a:extLst>
            </p:cNvPr>
            <p:cNvSpPr/>
            <p:nvPr/>
          </p:nvSpPr>
          <p:spPr>
            <a:xfrm>
              <a:off x="4258078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6E647C-EC5C-47EF-AEB7-33FE27C5D160}"/>
                </a:ext>
              </a:extLst>
            </p:cNvPr>
            <p:cNvSpPr/>
            <p:nvPr/>
          </p:nvSpPr>
          <p:spPr>
            <a:xfrm>
              <a:off x="4369078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FEDDC9-200C-4577-827D-44CE0DC80FD1}"/>
              </a:ext>
            </a:extLst>
          </p:cNvPr>
          <p:cNvGrpSpPr/>
          <p:nvPr userDrawn="1"/>
        </p:nvGrpSpPr>
        <p:grpSpPr>
          <a:xfrm>
            <a:off x="8553445" y="1292329"/>
            <a:ext cx="852642" cy="962452"/>
            <a:chOff x="3125313" y="815696"/>
            <a:chExt cx="1734836" cy="195826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10CC9A-AECB-4E7C-987A-28902FCB7A4F}"/>
                </a:ext>
              </a:extLst>
            </p:cNvPr>
            <p:cNvSpPr/>
            <p:nvPr/>
          </p:nvSpPr>
          <p:spPr>
            <a:xfrm>
              <a:off x="3125313" y="815696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66143B-8DE7-43F6-B771-F806AC3683FD}"/>
                </a:ext>
              </a:extLst>
            </p:cNvPr>
            <p:cNvSpPr/>
            <p:nvPr/>
          </p:nvSpPr>
          <p:spPr>
            <a:xfrm>
              <a:off x="3236313" y="953535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BFF290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D83C0E-EB53-4E8B-8564-5596CC0E2CA2}"/>
              </a:ext>
            </a:extLst>
          </p:cNvPr>
          <p:cNvGrpSpPr/>
          <p:nvPr userDrawn="1"/>
        </p:nvGrpSpPr>
        <p:grpSpPr>
          <a:xfrm rot="900000">
            <a:off x="9745023" y="3193626"/>
            <a:ext cx="1641631" cy="1853053"/>
            <a:chOff x="1583117" y="3094872"/>
            <a:chExt cx="1734836" cy="1958262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93591-76D3-416E-B334-B9193B4BD5C8}"/>
                </a:ext>
              </a:extLst>
            </p:cNvPr>
            <p:cNvSpPr/>
            <p:nvPr/>
          </p:nvSpPr>
          <p:spPr>
            <a:xfrm>
              <a:off x="1583117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98254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C6B8DA4-9A28-4A3B-8924-CBCC0DD83D23}"/>
                </a:ext>
              </a:extLst>
            </p:cNvPr>
            <p:cNvSpPr/>
            <p:nvPr/>
          </p:nvSpPr>
          <p:spPr>
            <a:xfrm>
              <a:off x="1694117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008ED32-DA31-46F6-A017-4879C2AF6CB9}"/>
              </a:ext>
            </a:extLst>
          </p:cNvPr>
          <p:cNvGrpSpPr/>
          <p:nvPr userDrawn="1"/>
        </p:nvGrpSpPr>
        <p:grpSpPr>
          <a:xfrm rot="1738406">
            <a:off x="10694078" y="3701242"/>
            <a:ext cx="1243660" cy="1403828"/>
            <a:chOff x="4258078" y="3094872"/>
            <a:chExt cx="1734836" cy="1958262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0D5B761-C302-43FC-87A4-019D7F6D2067}"/>
                </a:ext>
              </a:extLst>
            </p:cNvPr>
            <p:cNvSpPr/>
            <p:nvPr/>
          </p:nvSpPr>
          <p:spPr>
            <a:xfrm>
              <a:off x="4258078" y="3094872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3C9B61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C63A56F-E3B3-4DC2-BB12-A3F6806199B3}"/>
                </a:ext>
              </a:extLst>
            </p:cNvPr>
            <p:cNvSpPr/>
            <p:nvPr/>
          </p:nvSpPr>
          <p:spPr>
            <a:xfrm>
              <a:off x="4369078" y="3232711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89181D4-1EAC-4245-81D3-51675AD9F7D0}"/>
              </a:ext>
            </a:extLst>
          </p:cNvPr>
          <p:cNvGrpSpPr/>
          <p:nvPr userDrawn="1"/>
        </p:nvGrpSpPr>
        <p:grpSpPr>
          <a:xfrm rot="900000">
            <a:off x="9329251" y="3860923"/>
            <a:ext cx="1356731" cy="1531462"/>
            <a:chOff x="3125313" y="815696"/>
            <a:chExt cx="1734836" cy="1958262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24B9ED0-CAEF-46EE-BF57-7B52993E9702}"/>
                </a:ext>
              </a:extLst>
            </p:cNvPr>
            <p:cNvSpPr/>
            <p:nvPr/>
          </p:nvSpPr>
          <p:spPr>
            <a:xfrm>
              <a:off x="3125313" y="815696"/>
              <a:ext cx="1734836" cy="1958262"/>
            </a:xfrm>
            <a:custGeom>
              <a:avLst/>
              <a:gdLst>
                <a:gd name="connsiteX0" fmla="*/ 871910 w 1734836"/>
                <a:gd name="connsiteY0" fmla="*/ 1962610 h 1958262"/>
                <a:gd name="connsiteX1" fmla="*/ 140913 w 1734836"/>
                <a:gd name="connsiteY1" fmla="*/ 1442028 h 1958262"/>
                <a:gd name="connsiteX2" fmla="*/ 6595 w 1734836"/>
                <a:gd name="connsiteY2" fmla="*/ 1179174 h 1958262"/>
                <a:gd name="connsiteX3" fmla="*/ 407184 w 1734836"/>
                <a:gd name="connsiteY3" fmla="*/ 1155123 h 1958262"/>
                <a:gd name="connsiteX4" fmla="*/ 219244 w 1734836"/>
                <a:gd name="connsiteY4" fmla="*/ 633226 h 1958262"/>
                <a:gd name="connsiteX5" fmla="*/ 489063 w 1734836"/>
                <a:gd name="connsiteY5" fmla="*/ 617061 h 1958262"/>
                <a:gd name="connsiteX6" fmla="*/ 748237 w 1734836"/>
                <a:gd name="connsiteY6" fmla="*/ 537 h 1958262"/>
                <a:gd name="connsiteX7" fmla="*/ 1098228 w 1734836"/>
                <a:gd name="connsiteY7" fmla="*/ 470388 h 1958262"/>
                <a:gd name="connsiteX8" fmla="*/ 1355562 w 1734836"/>
                <a:gd name="connsiteY8" fmla="*/ 387195 h 1958262"/>
                <a:gd name="connsiteX9" fmla="*/ 1244769 w 1734836"/>
                <a:gd name="connsiteY9" fmla="*/ 1079421 h 1958262"/>
                <a:gd name="connsiteX10" fmla="*/ 1685443 w 1734836"/>
                <a:gd name="connsiteY10" fmla="*/ 947336 h 1958262"/>
                <a:gd name="connsiteX11" fmla="*/ 1426269 w 1734836"/>
                <a:gd name="connsiteY11" fmla="*/ 1424022 h 1958262"/>
                <a:gd name="connsiteX12" fmla="*/ 1731574 w 1734836"/>
                <a:gd name="connsiteY12" fmla="*/ 1625763 h 1958262"/>
                <a:gd name="connsiteX13" fmla="*/ 871910 w 1734836"/>
                <a:gd name="connsiteY13" fmla="*/ 1962610 h 19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4836" h="1958262">
                  <a:moveTo>
                    <a:pt x="871910" y="1962610"/>
                  </a:moveTo>
                  <a:cubicBezTo>
                    <a:pt x="653084" y="1984164"/>
                    <a:pt x="70731" y="1674128"/>
                    <a:pt x="140913" y="1442028"/>
                  </a:cubicBezTo>
                  <a:cubicBezTo>
                    <a:pt x="161942" y="1372503"/>
                    <a:pt x="-38353" y="1274984"/>
                    <a:pt x="6595" y="1179174"/>
                  </a:cubicBezTo>
                  <a:cubicBezTo>
                    <a:pt x="51674" y="1083364"/>
                    <a:pt x="388653" y="1198625"/>
                    <a:pt x="407184" y="1155123"/>
                  </a:cubicBezTo>
                  <a:cubicBezTo>
                    <a:pt x="425716" y="1111752"/>
                    <a:pt x="174690" y="737448"/>
                    <a:pt x="219244" y="633226"/>
                  </a:cubicBezTo>
                  <a:cubicBezTo>
                    <a:pt x="263798" y="529004"/>
                    <a:pt x="473818" y="643346"/>
                    <a:pt x="489063" y="617061"/>
                  </a:cubicBezTo>
                  <a:cubicBezTo>
                    <a:pt x="504440" y="590775"/>
                    <a:pt x="571731" y="19593"/>
                    <a:pt x="748237" y="537"/>
                  </a:cubicBezTo>
                  <a:cubicBezTo>
                    <a:pt x="924744" y="-18520"/>
                    <a:pt x="997029" y="476434"/>
                    <a:pt x="1098228" y="470388"/>
                  </a:cubicBezTo>
                  <a:cubicBezTo>
                    <a:pt x="1199426" y="464342"/>
                    <a:pt x="1267768" y="333310"/>
                    <a:pt x="1355562" y="387195"/>
                  </a:cubicBezTo>
                  <a:cubicBezTo>
                    <a:pt x="1443486" y="441211"/>
                    <a:pt x="1196535" y="980719"/>
                    <a:pt x="1244769" y="1079421"/>
                  </a:cubicBezTo>
                  <a:cubicBezTo>
                    <a:pt x="1293002" y="1178122"/>
                    <a:pt x="1626958" y="819721"/>
                    <a:pt x="1685443" y="947336"/>
                  </a:cubicBezTo>
                  <a:cubicBezTo>
                    <a:pt x="1743928" y="1074821"/>
                    <a:pt x="1439149" y="1355549"/>
                    <a:pt x="1426269" y="1424022"/>
                  </a:cubicBezTo>
                  <a:cubicBezTo>
                    <a:pt x="1413390" y="1492496"/>
                    <a:pt x="1815819" y="1527587"/>
                    <a:pt x="1731574" y="1625763"/>
                  </a:cubicBezTo>
                  <a:cubicBezTo>
                    <a:pt x="1647461" y="1723939"/>
                    <a:pt x="1090605" y="1940925"/>
                    <a:pt x="871910" y="1962610"/>
                  </a:cubicBezTo>
                  <a:close/>
                </a:path>
              </a:pathLst>
            </a:custGeom>
            <a:solidFill>
              <a:srgbClr val="92D655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F4FC9E0-AA19-4585-9FB4-D2F01DC81F5B}"/>
                </a:ext>
              </a:extLst>
            </p:cNvPr>
            <p:cNvSpPr/>
            <p:nvPr/>
          </p:nvSpPr>
          <p:spPr>
            <a:xfrm>
              <a:off x="3236313" y="953535"/>
              <a:ext cx="1314270" cy="1734836"/>
            </a:xfrm>
            <a:custGeom>
              <a:avLst/>
              <a:gdLst>
                <a:gd name="connsiteX0" fmla="*/ 1323156 w 1314269"/>
                <a:gd name="connsiteY0" fmla="*/ 1020963 h 1734836"/>
                <a:gd name="connsiteX1" fmla="*/ 1305413 w 1314269"/>
                <a:gd name="connsiteY1" fmla="*/ 1015180 h 1734836"/>
                <a:gd name="connsiteX2" fmla="*/ 749083 w 1314269"/>
                <a:gd name="connsiteY2" fmla="*/ 1496991 h 1734836"/>
                <a:gd name="connsiteX3" fmla="*/ 773134 w 1314269"/>
                <a:gd name="connsiteY3" fmla="*/ 1260949 h 1734836"/>
                <a:gd name="connsiteX4" fmla="*/ 773265 w 1314269"/>
                <a:gd name="connsiteY4" fmla="*/ 1259766 h 1734836"/>
                <a:gd name="connsiteX5" fmla="*/ 830173 w 1314269"/>
                <a:gd name="connsiteY5" fmla="*/ 999935 h 1734836"/>
                <a:gd name="connsiteX6" fmla="*/ 830830 w 1314269"/>
                <a:gd name="connsiteY6" fmla="*/ 998226 h 1734836"/>
                <a:gd name="connsiteX7" fmla="*/ 831224 w 1314269"/>
                <a:gd name="connsiteY7" fmla="*/ 996386 h 1734836"/>
                <a:gd name="connsiteX8" fmla="*/ 1167678 w 1314269"/>
                <a:gd name="connsiteY8" fmla="*/ 361988 h 1734836"/>
                <a:gd name="connsiteX9" fmla="*/ 1166363 w 1314269"/>
                <a:gd name="connsiteY9" fmla="*/ 343457 h 1734836"/>
                <a:gd name="connsiteX10" fmla="*/ 1147832 w 1314269"/>
                <a:gd name="connsiteY10" fmla="*/ 344771 h 1734836"/>
                <a:gd name="connsiteX11" fmla="*/ 833459 w 1314269"/>
                <a:gd name="connsiteY11" fmla="*/ 902679 h 1734836"/>
                <a:gd name="connsiteX12" fmla="*/ 646832 w 1314269"/>
                <a:gd name="connsiteY12" fmla="*/ 9764 h 1734836"/>
                <a:gd name="connsiteX13" fmla="*/ 630798 w 1314269"/>
                <a:gd name="connsiteY13" fmla="*/ 432 h 1734836"/>
                <a:gd name="connsiteX14" fmla="*/ 621467 w 1314269"/>
                <a:gd name="connsiteY14" fmla="*/ 16466 h 1734836"/>
                <a:gd name="connsiteX15" fmla="*/ 805859 w 1314269"/>
                <a:gd name="connsiteY15" fmla="*/ 989946 h 1734836"/>
                <a:gd name="connsiteX16" fmla="*/ 759202 w 1314269"/>
                <a:gd name="connsiteY16" fmla="*/ 1186824 h 1734836"/>
                <a:gd name="connsiteX17" fmla="*/ 307619 w 1314269"/>
                <a:gd name="connsiteY17" fmla="*/ 586202 h 1734836"/>
                <a:gd name="connsiteX18" fmla="*/ 290402 w 1314269"/>
                <a:gd name="connsiteY18" fmla="*/ 593299 h 1734836"/>
                <a:gd name="connsiteX19" fmla="*/ 297499 w 1314269"/>
                <a:gd name="connsiteY19" fmla="*/ 610516 h 1734836"/>
                <a:gd name="connsiteX20" fmla="*/ 747243 w 1314269"/>
                <a:gd name="connsiteY20" fmla="*/ 1257006 h 1734836"/>
                <a:gd name="connsiteX21" fmla="*/ 730288 w 1314269"/>
                <a:gd name="connsiteY21" fmla="*/ 1394216 h 1734836"/>
                <a:gd name="connsiteX22" fmla="*/ 14668 w 1314269"/>
                <a:gd name="connsiteY22" fmla="*/ 1072482 h 1734836"/>
                <a:gd name="connsiteX23" fmla="*/ 80 w 1314269"/>
                <a:gd name="connsiteY23" fmla="*/ 1084048 h 1734836"/>
                <a:gd name="connsiteX24" fmla="*/ 11646 w 1314269"/>
                <a:gd name="connsiteY24" fmla="*/ 1098636 h 1734836"/>
                <a:gd name="connsiteX25" fmla="*/ 724900 w 1314269"/>
                <a:gd name="connsiteY25" fmla="*/ 1430884 h 1734836"/>
                <a:gd name="connsiteX26" fmla="*/ 727003 w 1314269"/>
                <a:gd name="connsiteY26" fmla="*/ 1432724 h 1734836"/>
                <a:gd name="connsiteX27" fmla="*/ 720957 w 1314269"/>
                <a:gd name="connsiteY27" fmla="*/ 1709903 h 1734836"/>
                <a:gd name="connsiteX28" fmla="*/ 721483 w 1314269"/>
                <a:gd name="connsiteY28" fmla="*/ 1729880 h 1734836"/>
                <a:gd name="connsiteX29" fmla="*/ 721483 w 1314269"/>
                <a:gd name="connsiteY29" fmla="*/ 1730143 h 1734836"/>
                <a:gd name="connsiteX30" fmla="*/ 731208 w 1314269"/>
                <a:gd name="connsiteY30" fmla="*/ 1746046 h 1734836"/>
                <a:gd name="connsiteX31" fmla="*/ 734363 w 1314269"/>
                <a:gd name="connsiteY31" fmla="*/ 1746440 h 1734836"/>
                <a:gd name="connsiteX32" fmla="*/ 742774 w 1314269"/>
                <a:gd name="connsiteY32" fmla="*/ 1743417 h 1734836"/>
                <a:gd name="connsiteX33" fmla="*/ 747505 w 1314269"/>
                <a:gd name="connsiteY33" fmla="*/ 1709114 h 1734836"/>
                <a:gd name="connsiteX34" fmla="*/ 747637 w 1314269"/>
                <a:gd name="connsiteY34" fmla="*/ 1541414 h 1734836"/>
                <a:gd name="connsiteX35" fmla="*/ 1317767 w 1314269"/>
                <a:gd name="connsiteY35" fmla="*/ 1038706 h 1734836"/>
                <a:gd name="connsiteX36" fmla="*/ 1323156 w 1314269"/>
                <a:gd name="connsiteY36" fmla="*/ 1020963 h 17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14269" h="1734836">
                  <a:moveTo>
                    <a:pt x="1323156" y="1020963"/>
                  </a:moveTo>
                  <a:cubicBezTo>
                    <a:pt x="1319870" y="1014523"/>
                    <a:pt x="1311984" y="1011894"/>
                    <a:pt x="1305413" y="1015180"/>
                  </a:cubicBezTo>
                  <a:cubicBezTo>
                    <a:pt x="1050576" y="1145424"/>
                    <a:pt x="822682" y="1407227"/>
                    <a:pt x="749083" y="1496991"/>
                  </a:cubicBezTo>
                  <a:cubicBezTo>
                    <a:pt x="753157" y="1416558"/>
                    <a:pt x="761174" y="1337702"/>
                    <a:pt x="773134" y="1260949"/>
                  </a:cubicBezTo>
                  <a:cubicBezTo>
                    <a:pt x="773265" y="1260554"/>
                    <a:pt x="773265" y="1260160"/>
                    <a:pt x="773265" y="1259766"/>
                  </a:cubicBezTo>
                  <a:cubicBezTo>
                    <a:pt x="787196" y="1170264"/>
                    <a:pt x="806122" y="1083391"/>
                    <a:pt x="830173" y="999935"/>
                  </a:cubicBezTo>
                  <a:cubicBezTo>
                    <a:pt x="830436" y="999409"/>
                    <a:pt x="830699" y="998883"/>
                    <a:pt x="830830" y="998226"/>
                  </a:cubicBezTo>
                  <a:cubicBezTo>
                    <a:pt x="830961" y="997700"/>
                    <a:pt x="831093" y="997043"/>
                    <a:pt x="831224" y="996386"/>
                  </a:cubicBezTo>
                  <a:cubicBezTo>
                    <a:pt x="901932" y="752852"/>
                    <a:pt x="1015485" y="537049"/>
                    <a:pt x="1167678" y="361988"/>
                  </a:cubicBezTo>
                  <a:cubicBezTo>
                    <a:pt x="1172409" y="356468"/>
                    <a:pt x="1171883" y="348188"/>
                    <a:pt x="1166363" y="343457"/>
                  </a:cubicBezTo>
                  <a:cubicBezTo>
                    <a:pt x="1160843" y="338725"/>
                    <a:pt x="1152563" y="339251"/>
                    <a:pt x="1147832" y="344771"/>
                  </a:cubicBezTo>
                  <a:cubicBezTo>
                    <a:pt x="1011542" y="501695"/>
                    <a:pt x="905743" y="690687"/>
                    <a:pt x="833459" y="902679"/>
                  </a:cubicBezTo>
                  <a:cubicBezTo>
                    <a:pt x="814533" y="637853"/>
                    <a:pt x="654718" y="38940"/>
                    <a:pt x="646832" y="9764"/>
                  </a:cubicBezTo>
                  <a:cubicBezTo>
                    <a:pt x="644992" y="2798"/>
                    <a:pt x="637764" y="-1408"/>
                    <a:pt x="630798" y="432"/>
                  </a:cubicBezTo>
                  <a:cubicBezTo>
                    <a:pt x="623833" y="2272"/>
                    <a:pt x="619627" y="9501"/>
                    <a:pt x="621467" y="16466"/>
                  </a:cubicBezTo>
                  <a:cubicBezTo>
                    <a:pt x="623701" y="24615"/>
                    <a:pt x="838453" y="829080"/>
                    <a:pt x="805859" y="989946"/>
                  </a:cubicBezTo>
                  <a:cubicBezTo>
                    <a:pt x="787328" y="1053820"/>
                    <a:pt x="771819" y="1119533"/>
                    <a:pt x="759202" y="1186824"/>
                  </a:cubicBezTo>
                  <a:cubicBezTo>
                    <a:pt x="723323" y="1043174"/>
                    <a:pt x="609770" y="711715"/>
                    <a:pt x="307619" y="586202"/>
                  </a:cubicBezTo>
                  <a:cubicBezTo>
                    <a:pt x="300916" y="583442"/>
                    <a:pt x="293294" y="586597"/>
                    <a:pt x="290402" y="593299"/>
                  </a:cubicBezTo>
                  <a:cubicBezTo>
                    <a:pt x="287642" y="600002"/>
                    <a:pt x="290797" y="607756"/>
                    <a:pt x="297499" y="610516"/>
                  </a:cubicBezTo>
                  <a:cubicBezTo>
                    <a:pt x="659449" y="760869"/>
                    <a:pt x="741328" y="1220732"/>
                    <a:pt x="747243" y="1257006"/>
                  </a:cubicBezTo>
                  <a:cubicBezTo>
                    <a:pt x="740277" y="1302085"/>
                    <a:pt x="734625" y="1347822"/>
                    <a:pt x="730288" y="1394216"/>
                  </a:cubicBezTo>
                  <a:cubicBezTo>
                    <a:pt x="527759" y="1135042"/>
                    <a:pt x="36091" y="1074979"/>
                    <a:pt x="14668" y="1072482"/>
                  </a:cubicBezTo>
                  <a:cubicBezTo>
                    <a:pt x="7571" y="1071562"/>
                    <a:pt x="1000" y="1076819"/>
                    <a:pt x="80" y="1084048"/>
                  </a:cubicBezTo>
                  <a:cubicBezTo>
                    <a:pt x="-709" y="1091276"/>
                    <a:pt x="4417" y="1097716"/>
                    <a:pt x="11646" y="1098636"/>
                  </a:cubicBezTo>
                  <a:cubicBezTo>
                    <a:pt x="16903" y="1099293"/>
                    <a:pt x="540508" y="1163035"/>
                    <a:pt x="724900" y="1430884"/>
                  </a:cubicBezTo>
                  <a:cubicBezTo>
                    <a:pt x="725426" y="1431672"/>
                    <a:pt x="726346" y="1432066"/>
                    <a:pt x="727003" y="1432724"/>
                  </a:cubicBezTo>
                  <a:cubicBezTo>
                    <a:pt x="720037" y="1523014"/>
                    <a:pt x="717934" y="1615539"/>
                    <a:pt x="720957" y="1709903"/>
                  </a:cubicBezTo>
                  <a:cubicBezTo>
                    <a:pt x="721220" y="1718446"/>
                    <a:pt x="721483" y="1726726"/>
                    <a:pt x="721483" y="1729880"/>
                  </a:cubicBezTo>
                  <a:cubicBezTo>
                    <a:pt x="721483" y="1730012"/>
                    <a:pt x="721483" y="1730012"/>
                    <a:pt x="721483" y="1730143"/>
                  </a:cubicBezTo>
                  <a:cubicBezTo>
                    <a:pt x="719774" y="1737240"/>
                    <a:pt x="724111" y="1744337"/>
                    <a:pt x="731208" y="1746046"/>
                  </a:cubicBezTo>
                  <a:cubicBezTo>
                    <a:pt x="732260" y="1746308"/>
                    <a:pt x="733311" y="1746440"/>
                    <a:pt x="734363" y="1746440"/>
                  </a:cubicBezTo>
                  <a:cubicBezTo>
                    <a:pt x="737386" y="1746440"/>
                    <a:pt x="740408" y="1745388"/>
                    <a:pt x="742774" y="1743417"/>
                  </a:cubicBezTo>
                  <a:cubicBezTo>
                    <a:pt x="748425" y="1738817"/>
                    <a:pt x="748425" y="1737634"/>
                    <a:pt x="747505" y="1709114"/>
                  </a:cubicBezTo>
                  <a:cubicBezTo>
                    <a:pt x="745665" y="1652470"/>
                    <a:pt x="745797" y="1596613"/>
                    <a:pt x="747637" y="1541414"/>
                  </a:cubicBezTo>
                  <a:cubicBezTo>
                    <a:pt x="772345" y="1509608"/>
                    <a:pt x="1027839" y="1186824"/>
                    <a:pt x="1317767" y="1038706"/>
                  </a:cubicBezTo>
                  <a:cubicBezTo>
                    <a:pt x="1323944" y="1035420"/>
                    <a:pt x="1326573" y="1027534"/>
                    <a:pt x="1323156" y="1020963"/>
                  </a:cubicBezTo>
                  <a:close/>
                </a:path>
              </a:pathLst>
            </a:custGeom>
            <a:solidFill>
              <a:srgbClr val="BFF290"/>
            </a:solidFill>
            <a:ln w="131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3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5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95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EAE4134-5489-4870-B114-3131A071EC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E573C0-0B47-4BC8-B577-53E673E21B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38600" y="762000"/>
            <a:ext cx="7658100" cy="5010150"/>
          </a:xfrm>
          <a:custGeom>
            <a:avLst/>
            <a:gdLst>
              <a:gd name="connsiteX0" fmla="*/ 0 w 7658100"/>
              <a:gd name="connsiteY0" fmla="*/ 971550 h 5010150"/>
              <a:gd name="connsiteX1" fmla="*/ 2266950 w 7658100"/>
              <a:gd name="connsiteY1" fmla="*/ 971550 h 5010150"/>
              <a:gd name="connsiteX2" fmla="*/ 2266950 w 7658100"/>
              <a:gd name="connsiteY2" fmla="*/ 5010150 h 5010150"/>
              <a:gd name="connsiteX3" fmla="*/ 0 w 7658100"/>
              <a:gd name="connsiteY3" fmla="*/ 5010150 h 5010150"/>
              <a:gd name="connsiteX4" fmla="*/ 2457450 w 7658100"/>
              <a:gd name="connsiteY4" fmla="*/ 381000 h 5010150"/>
              <a:gd name="connsiteX5" fmla="*/ 4724400 w 7658100"/>
              <a:gd name="connsiteY5" fmla="*/ 381000 h 5010150"/>
              <a:gd name="connsiteX6" fmla="*/ 4724400 w 7658100"/>
              <a:gd name="connsiteY6" fmla="*/ 5010150 h 5010150"/>
              <a:gd name="connsiteX7" fmla="*/ 2457450 w 7658100"/>
              <a:gd name="connsiteY7" fmla="*/ 5010150 h 5010150"/>
              <a:gd name="connsiteX8" fmla="*/ 4914900 w 7658100"/>
              <a:gd name="connsiteY8" fmla="*/ 0 h 5010150"/>
              <a:gd name="connsiteX9" fmla="*/ 7658100 w 7658100"/>
              <a:gd name="connsiteY9" fmla="*/ 0 h 5010150"/>
              <a:gd name="connsiteX10" fmla="*/ 7658100 w 7658100"/>
              <a:gd name="connsiteY10" fmla="*/ 5010150 h 5010150"/>
              <a:gd name="connsiteX11" fmla="*/ 4914900 w 7658100"/>
              <a:gd name="connsiteY11" fmla="*/ 5010150 h 501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58100" h="5010150">
                <a:moveTo>
                  <a:pt x="0" y="971550"/>
                </a:moveTo>
                <a:lnTo>
                  <a:pt x="2266950" y="971550"/>
                </a:lnTo>
                <a:lnTo>
                  <a:pt x="2266950" y="5010150"/>
                </a:lnTo>
                <a:lnTo>
                  <a:pt x="0" y="5010150"/>
                </a:lnTo>
                <a:close/>
                <a:moveTo>
                  <a:pt x="2457450" y="381000"/>
                </a:moveTo>
                <a:lnTo>
                  <a:pt x="4724400" y="381000"/>
                </a:lnTo>
                <a:lnTo>
                  <a:pt x="4724400" y="5010150"/>
                </a:lnTo>
                <a:lnTo>
                  <a:pt x="2457450" y="5010150"/>
                </a:lnTo>
                <a:close/>
                <a:moveTo>
                  <a:pt x="4914900" y="0"/>
                </a:moveTo>
                <a:lnTo>
                  <a:pt x="7658100" y="0"/>
                </a:lnTo>
                <a:lnTo>
                  <a:pt x="7658100" y="5010150"/>
                </a:lnTo>
                <a:lnTo>
                  <a:pt x="4914900" y="5010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98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14A97B-CCB6-4817-BA2F-11BF7E564CA6}"/>
              </a:ext>
            </a:extLst>
          </p:cNvPr>
          <p:cNvSpPr/>
          <p:nvPr userDrawn="1"/>
        </p:nvSpPr>
        <p:spPr>
          <a:xfrm>
            <a:off x="440555" y="0"/>
            <a:ext cx="6938797" cy="6707192"/>
          </a:xfrm>
          <a:custGeom>
            <a:avLst/>
            <a:gdLst>
              <a:gd name="connsiteX0" fmla="*/ 5965697 w 6938797"/>
              <a:gd name="connsiteY0" fmla="*/ 4142920 h 6707192"/>
              <a:gd name="connsiteX1" fmla="*/ 6087163 w 6938797"/>
              <a:gd name="connsiteY1" fmla="*/ 4629331 h 6707192"/>
              <a:gd name="connsiteX2" fmla="*/ 6087111 w 6938797"/>
              <a:gd name="connsiteY2" fmla="*/ 4629472 h 6707192"/>
              <a:gd name="connsiteX3" fmla="*/ 6086889 w 6938797"/>
              <a:gd name="connsiteY3" fmla="*/ 4631248 h 6707192"/>
              <a:gd name="connsiteX4" fmla="*/ 5834197 w 6938797"/>
              <a:gd name="connsiteY4" fmla="*/ 4934566 h 6707192"/>
              <a:gd name="connsiteX5" fmla="*/ 5824097 w 6938797"/>
              <a:gd name="connsiteY5" fmla="*/ 4963271 h 6707192"/>
              <a:gd name="connsiteX6" fmla="*/ 5833204 w 6938797"/>
              <a:gd name="connsiteY6" fmla="*/ 4989159 h 6707192"/>
              <a:gd name="connsiteX7" fmla="*/ 6138652 w 6938797"/>
              <a:gd name="connsiteY7" fmla="*/ 4866100 h 6707192"/>
              <a:gd name="connsiteX8" fmla="*/ 6191648 w 6938797"/>
              <a:gd name="connsiteY8" fmla="*/ 4623032 h 6707192"/>
              <a:gd name="connsiteX9" fmla="*/ 6193227 w 6938797"/>
              <a:gd name="connsiteY9" fmla="*/ 4596005 h 6707192"/>
              <a:gd name="connsiteX10" fmla="*/ 6194610 w 6938797"/>
              <a:gd name="connsiteY10" fmla="*/ 4571563 h 6707192"/>
              <a:gd name="connsiteX11" fmla="*/ 6194798 w 6938797"/>
              <a:gd name="connsiteY11" fmla="*/ 4494719 h 6707192"/>
              <a:gd name="connsiteX12" fmla="*/ 6194997 w 6938797"/>
              <a:gd name="connsiteY12" fmla="*/ 4494969 h 6707192"/>
              <a:gd name="connsiteX13" fmla="*/ 6194935 w 6938797"/>
              <a:gd name="connsiteY13" fmla="*/ 4492938 h 6707192"/>
              <a:gd name="connsiteX14" fmla="*/ 6362434 w 6938797"/>
              <a:gd name="connsiteY14" fmla="*/ 4870669 h 6707192"/>
              <a:gd name="connsiteX15" fmla="*/ 6361922 w 6938797"/>
              <a:gd name="connsiteY15" fmla="*/ 4905092 h 6707192"/>
              <a:gd name="connsiteX16" fmla="*/ 6361826 w 6938797"/>
              <a:gd name="connsiteY16" fmla="*/ 4916245 h 6707192"/>
              <a:gd name="connsiteX17" fmla="*/ 6313935 w 6938797"/>
              <a:gd name="connsiteY17" fmla="*/ 5045765 h 6707192"/>
              <a:gd name="connsiteX18" fmla="*/ 5853101 w 6938797"/>
              <a:gd name="connsiteY18" fmla="*/ 5305951 h 6707192"/>
              <a:gd name="connsiteX19" fmla="*/ 5842179 w 6938797"/>
              <a:gd name="connsiteY19" fmla="*/ 5327988 h 6707192"/>
              <a:gd name="connsiteX20" fmla="*/ 5854453 w 6938797"/>
              <a:gd name="connsiteY20" fmla="*/ 5349194 h 6707192"/>
              <a:gd name="connsiteX21" fmla="*/ 6178091 w 6938797"/>
              <a:gd name="connsiteY21" fmla="*/ 5322247 h 6707192"/>
              <a:gd name="connsiteX22" fmla="*/ 6419790 w 6938797"/>
              <a:gd name="connsiteY22" fmla="*/ 5016460 h 6707192"/>
              <a:gd name="connsiteX23" fmla="*/ 6423740 w 6938797"/>
              <a:gd name="connsiteY23" fmla="*/ 5143550 h 6707192"/>
              <a:gd name="connsiteX24" fmla="*/ 6423696 w 6938797"/>
              <a:gd name="connsiteY24" fmla="*/ 5144525 h 6707192"/>
              <a:gd name="connsiteX25" fmla="*/ 6423704 w 6938797"/>
              <a:gd name="connsiteY25" fmla="*/ 5145467 h 6707192"/>
              <a:gd name="connsiteX26" fmla="*/ 6316674 w 6938797"/>
              <a:gd name="connsiteY26" fmla="*/ 5491367 h 6707192"/>
              <a:gd name="connsiteX27" fmla="*/ 5884981 w 6938797"/>
              <a:gd name="connsiteY27" fmla="*/ 5582804 h 6707192"/>
              <a:gd name="connsiteX28" fmla="*/ 5874034 w 6938797"/>
              <a:gd name="connsiteY28" fmla="*/ 5596913 h 6707192"/>
              <a:gd name="connsiteX29" fmla="*/ 5883828 w 6938797"/>
              <a:gd name="connsiteY29" fmla="*/ 5610372 h 6707192"/>
              <a:gd name="connsiteX30" fmla="*/ 6143445 w 6938797"/>
              <a:gd name="connsiteY30" fmla="*/ 5618722 h 6707192"/>
              <a:gd name="connsiteX31" fmla="*/ 6471964 w 6938797"/>
              <a:gd name="connsiteY31" fmla="*/ 5461241 h 6707192"/>
              <a:gd name="connsiteX32" fmla="*/ 6471727 w 6938797"/>
              <a:gd name="connsiteY32" fmla="*/ 5463534 h 6707192"/>
              <a:gd name="connsiteX33" fmla="*/ 6472101 w 6938797"/>
              <a:gd name="connsiteY33" fmla="*/ 5463295 h 6707192"/>
              <a:gd name="connsiteX34" fmla="*/ 6205890 w 6938797"/>
              <a:gd name="connsiteY34" fmla="*/ 5940530 h 6707192"/>
              <a:gd name="connsiteX35" fmla="*/ 5725094 w 6938797"/>
              <a:gd name="connsiteY35" fmla="*/ 5813587 h 6707192"/>
              <a:gd name="connsiteX36" fmla="*/ 5356589 w 6938797"/>
              <a:gd name="connsiteY36" fmla="*/ 6052000 h 6707192"/>
              <a:gd name="connsiteX37" fmla="*/ 5025468 w 6938797"/>
              <a:gd name="connsiteY37" fmla="*/ 5469457 h 6707192"/>
              <a:gd name="connsiteX38" fmla="*/ 5363299 w 6938797"/>
              <a:gd name="connsiteY38" fmla="*/ 5687602 h 6707192"/>
              <a:gd name="connsiteX39" fmla="*/ 5502566 w 6938797"/>
              <a:gd name="connsiteY39" fmla="*/ 5606808 h 6707192"/>
              <a:gd name="connsiteX40" fmla="*/ 5003147 w 6938797"/>
              <a:gd name="connsiteY40" fmla="*/ 5278837 h 6707192"/>
              <a:gd name="connsiteX41" fmla="*/ 5053951 w 6938797"/>
              <a:gd name="connsiteY41" fmla="*/ 4950729 h 6707192"/>
              <a:gd name="connsiteX42" fmla="*/ 5257718 w 6938797"/>
              <a:gd name="connsiteY42" fmla="*/ 5209271 h 6707192"/>
              <a:gd name="connsiteX43" fmla="*/ 5466140 w 6938797"/>
              <a:gd name="connsiteY43" fmla="*/ 5254188 h 6707192"/>
              <a:gd name="connsiteX44" fmla="*/ 5097909 w 6938797"/>
              <a:gd name="connsiteY44" fmla="*/ 4861307 h 6707192"/>
              <a:gd name="connsiteX45" fmla="*/ 5246900 w 6938797"/>
              <a:gd name="connsiteY45" fmla="*/ 4610844 h 6707192"/>
              <a:gd name="connsiteX46" fmla="*/ 5358095 w 6938797"/>
              <a:gd name="connsiteY46" fmla="*/ 4924847 h 6707192"/>
              <a:gd name="connsiteX47" fmla="*/ 5544744 w 6938797"/>
              <a:gd name="connsiteY47" fmla="*/ 5036727 h 6707192"/>
              <a:gd name="connsiteX48" fmla="*/ 5354534 w 6938797"/>
              <a:gd name="connsiteY48" fmla="*/ 4766681 h 6707192"/>
              <a:gd name="connsiteX49" fmla="*/ 5413282 w 6938797"/>
              <a:gd name="connsiteY49" fmla="*/ 4507043 h 6707192"/>
              <a:gd name="connsiteX50" fmla="*/ 5518315 w 6938797"/>
              <a:gd name="connsiteY50" fmla="*/ 4430357 h 6707192"/>
              <a:gd name="connsiteX51" fmla="*/ 5514069 w 6938797"/>
              <a:gd name="connsiteY51" fmla="*/ 4733131 h 6707192"/>
              <a:gd name="connsiteX52" fmla="*/ 5618281 w 6938797"/>
              <a:gd name="connsiteY52" fmla="*/ 4904306 h 6707192"/>
              <a:gd name="connsiteX53" fmla="*/ 5637452 w 6938797"/>
              <a:gd name="connsiteY53" fmla="*/ 4560039 h 6707192"/>
              <a:gd name="connsiteX54" fmla="*/ 5952881 w 6938797"/>
              <a:gd name="connsiteY54" fmla="*/ 4153480 h 6707192"/>
              <a:gd name="connsiteX55" fmla="*/ 5964885 w 6938797"/>
              <a:gd name="connsiteY55" fmla="*/ 4145339 h 6707192"/>
              <a:gd name="connsiteX56" fmla="*/ 3148758 w 6938797"/>
              <a:gd name="connsiteY56" fmla="*/ 1047142 h 6707192"/>
              <a:gd name="connsiteX57" fmla="*/ 3527905 w 6938797"/>
              <a:gd name="connsiteY57" fmla="*/ 2356615 h 6707192"/>
              <a:gd name="connsiteX58" fmla="*/ 3527243 w 6938797"/>
              <a:gd name="connsiteY58" fmla="*/ 2360199 h 6707192"/>
              <a:gd name="connsiteX59" fmla="*/ 3527102 w 6938797"/>
              <a:gd name="connsiteY59" fmla="*/ 2362321 h 6707192"/>
              <a:gd name="connsiteX60" fmla="*/ 3504915 w 6938797"/>
              <a:gd name="connsiteY60" fmla="*/ 2482226 h 6707192"/>
              <a:gd name="connsiteX61" fmla="*/ 2740763 w 6938797"/>
              <a:gd name="connsiteY61" fmla="*/ 3416226 h 6707192"/>
              <a:gd name="connsiteX62" fmla="*/ 2732140 w 6938797"/>
              <a:gd name="connsiteY62" fmla="*/ 3457941 h 6707192"/>
              <a:gd name="connsiteX63" fmla="*/ 2737686 w 6938797"/>
              <a:gd name="connsiteY63" fmla="*/ 3498704 h 6707192"/>
              <a:gd name="connsiteX64" fmla="*/ 3657034 w 6938797"/>
              <a:gd name="connsiteY64" fmla="*/ 3172402 h 6707192"/>
              <a:gd name="connsiteX65" fmla="*/ 3812776 w 6938797"/>
              <a:gd name="connsiteY65" fmla="*/ 2458079 h 6707192"/>
              <a:gd name="connsiteX66" fmla="*/ 3817413 w 6938797"/>
              <a:gd name="connsiteY66" fmla="*/ 2378682 h 6707192"/>
              <a:gd name="connsiteX67" fmla="*/ 3821481 w 6938797"/>
              <a:gd name="connsiteY67" fmla="*/ 2306823 h 6707192"/>
              <a:gd name="connsiteX68" fmla="*/ 3822033 w 6938797"/>
              <a:gd name="connsiteY68" fmla="*/ 2080998 h 6707192"/>
              <a:gd name="connsiteX69" fmla="*/ 3822655 w 6938797"/>
              <a:gd name="connsiteY69" fmla="*/ 2081778 h 6707192"/>
              <a:gd name="connsiteX70" fmla="*/ 3822434 w 6938797"/>
              <a:gd name="connsiteY70" fmla="*/ 2075766 h 6707192"/>
              <a:gd name="connsiteX71" fmla="*/ 4063589 w 6938797"/>
              <a:gd name="connsiteY71" fmla="*/ 2437186 h 6707192"/>
              <a:gd name="connsiteX72" fmla="*/ 4109060 w 6938797"/>
              <a:gd name="connsiteY72" fmla="*/ 2527691 h 6707192"/>
              <a:gd name="connsiteX73" fmla="*/ 4114963 w 6938797"/>
              <a:gd name="connsiteY73" fmla="*/ 2538581 h 6707192"/>
              <a:gd name="connsiteX74" fmla="*/ 4123968 w 6938797"/>
              <a:gd name="connsiteY74" fmla="*/ 2557364 h 6707192"/>
              <a:gd name="connsiteX75" fmla="*/ 4177684 w 6938797"/>
              <a:gd name="connsiteY75" fmla="*/ 2664277 h 6707192"/>
              <a:gd name="connsiteX76" fmla="*/ 4314675 w 6938797"/>
              <a:gd name="connsiteY76" fmla="*/ 3185826 h 6707192"/>
              <a:gd name="connsiteX77" fmla="*/ 4313175 w 6938797"/>
              <a:gd name="connsiteY77" fmla="*/ 3286724 h 6707192"/>
              <a:gd name="connsiteX78" fmla="*/ 4312892 w 6938797"/>
              <a:gd name="connsiteY78" fmla="*/ 3319768 h 6707192"/>
              <a:gd name="connsiteX79" fmla="*/ 4172152 w 6938797"/>
              <a:gd name="connsiteY79" fmla="*/ 3700396 h 6707192"/>
              <a:gd name="connsiteX80" fmla="*/ 2790709 w 6938797"/>
              <a:gd name="connsiteY80" fmla="*/ 4497363 h 6707192"/>
              <a:gd name="connsiteX81" fmla="*/ 2784873 w 6938797"/>
              <a:gd name="connsiteY81" fmla="*/ 4529122 h 6707192"/>
              <a:gd name="connsiteX82" fmla="*/ 2796057 w 6938797"/>
              <a:gd name="connsiteY82" fmla="*/ 4562125 h 6707192"/>
              <a:gd name="connsiteX83" fmla="*/ 3772935 w 6938797"/>
              <a:gd name="connsiteY83" fmla="*/ 4512912 h 6707192"/>
              <a:gd name="connsiteX84" fmla="*/ 4483232 w 6938797"/>
              <a:gd name="connsiteY84" fmla="*/ 3614275 h 6707192"/>
              <a:gd name="connsiteX85" fmla="*/ 4494841 w 6938797"/>
              <a:gd name="connsiteY85" fmla="*/ 3987763 h 6707192"/>
              <a:gd name="connsiteX86" fmla="*/ 4494745 w 6938797"/>
              <a:gd name="connsiteY86" fmla="*/ 3989882 h 6707192"/>
              <a:gd name="connsiteX87" fmla="*/ 4494737 w 6938797"/>
              <a:gd name="connsiteY87" fmla="*/ 3993398 h 6707192"/>
              <a:gd name="connsiteX88" fmla="*/ 4180201 w 6938797"/>
              <a:gd name="connsiteY88" fmla="*/ 5009920 h 6707192"/>
              <a:gd name="connsiteX89" fmla="*/ 2884491 w 6938797"/>
              <a:gd name="connsiteY89" fmla="*/ 5298585 h 6707192"/>
              <a:gd name="connsiteX90" fmla="*/ 2878153 w 6938797"/>
              <a:gd name="connsiteY90" fmla="*/ 5319580 h 6707192"/>
              <a:gd name="connsiteX91" fmla="*/ 2886696 w 6938797"/>
              <a:gd name="connsiteY91" fmla="*/ 5341014 h 6707192"/>
              <a:gd name="connsiteX92" fmla="*/ 3671119 w 6938797"/>
              <a:gd name="connsiteY92" fmla="*/ 5384184 h 6707192"/>
              <a:gd name="connsiteX93" fmla="*/ 4636560 w 6938797"/>
              <a:gd name="connsiteY93" fmla="*/ 4921383 h 6707192"/>
              <a:gd name="connsiteX94" fmla="*/ 4635861 w 6938797"/>
              <a:gd name="connsiteY94" fmla="*/ 4928127 h 6707192"/>
              <a:gd name="connsiteX95" fmla="*/ 4636964 w 6938797"/>
              <a:gd name="connsiteY95" fmla="*/ 4927420 h 6707192"/>
              <a:gd name="connsiteX96" fmla="*/ 3854631 w 6938797"/>
              <a:gd name="connsiteY96" fmla="*/ 6329907 h 6707192"/>
              <a:gd name="connsiteX97" fmla="*/ 2441682 w 6938797"/>
              <a:gd name="connsiteY97" fmla="*/ 5956849 h 6707192"/>
              <a:gd name="connsiteX98" fmla="*/ 1358729 w 6938797"/>
              <a:gd name="connsiteY98" fmla="*/ 6657489 h 6707192"/>
              <a:gd name="connsiteX99" fmla="*/ 385641 w 6938797"/>
              <a:gd name="connsiteY99" fmla="*/ 4945530 h 6707192"/>
              <a:gd name="connsiteX100" fmla="*/ 1378449 w 6938797"/>
              <a:gd name="connsiteY100" fmla="*/ 5586609 h 6707192"/>
              <a:gd name="connsiteX101" fmla="*/ 1787725 w 6938797"/>
              <a:gd name="connsiteY101" fmla="*/ 5349173 h 6707192"/>
              <a:gd name="connsiteX102" fmla="*/ 320045 w 6938797"/>
              <a:gd name="connsiteY102" fmla="*/ 4385341 h 6707192"/>
              <a:gd name="connsiteX103" fmla="*/ 469348 w 6938797"/>
              <a:gd name="connsiteY103" fmla="*/ 3421107 h 6707192"/>
              <a:gd name="connsiteX104" fmla="*/ 1068171 w 6938797"/>
              <a:gd name="connsiteY104" fmla="*/ 4180904 h 6707192"/>
              <a:gd name="connsiteX105" fmla="*/ 1680677 w 6938797"/>
              <a:gd name="connsiteY105" fmla="*/ 4312902 h 6707192"/>
              <a:gd name="connsiteX106" fmla="*/ 598529 w 6938797"/>
              <a:gd name="connsiteY106" fmla="*/ 3158316 h 6707192"/>
              <a:gd name="connsiteX107" fmla="*/ 1036379 w 6938797"/>
              <a:gd name="connsiteY107" fmla="*/ 2422262 h 6707192"/>
              <a:gd name="connsiteX108" fmla="*/ 1363156 w 6938797"/>
              <a:gd name="connsiteY108" fmla="*/ 3345047 h 6707192"/>
              <a:gd name="connsiteX109" fmla="*/ 1911675 w 6938797"/>
              <a:gd name="connsiteY109" fmla="*/ 3673835 h 6707192"/>
              <a:gd name="connsiteX110" fmla="*/ 1352693 w 6938797"/>
              <a:gd name="connsiteY110" fmla="*/ 2880234 h 6707192"/>
              <a:gd name="connsiteX111" fmla="*/ 1525337 w 6938797"/>
              <a:gd name="connsiteY111" fmla="*/ 2117216 h 6707192"/>
              <a:gd name="connsiteX112" fmla="*/ 1834005 w 6938797"/>
              <a:gd name="connsiteY112" fmla="*/ 1891853 h 6707192"/>
              <a:gd name="connsiteX113" fmla="*/ 1821529 w 6938797"/>
              <a:gd name="connsiteY113" fmla="*/ 2781637 h 6707192"/>
              <a:gd name="connsiteX114" fmla="*/ 2127782 w 6938797"/>
              <a:gd name="connsiteY114" fmla="*/ 3284681 h 6707192"/>
              <a:gd name="connsiteX115" fmla="*/ 2184123 w 6938797"/>
              <a:gd name="connsiteY115" fmla="*/ 2272959 h 6707192"/>
              <a:gd name="connsiteX116" fmla="*/ 3138351 w 6938797"/>
              <a:gd name="connsiteY116" fmla="*/ 1059534 h 6707192"/>
              <a:gd name="connsiteX117" fmla="*/ 3146378 w 6938797"/>
              <a:gd name="connsiteY117" fmla="*/ 1054222 h 6707192"/>
              <a:gd name="connsiteX118" fmla="*/ 3146470 w 6938797"/>
              <a:gd name="connsiteY118" fmla="*/ 1053949 h 6707192"/>
              <a:gd name="connsiteX119" fmla="*/ 3148758 w 6938797"/>
              <a:gd name="connsiteY119" fmla="*/ 1047142 h 6707192"/>
              <a:gd name="connsiteX120" fmla="*/ 6035115 w 6938797"/>
              <a:gd name="connsiteY120" fmla="*/ 136524 h 6707192"/>
              <a:gd name="connsiteX121" fmla="*/ 6265344 w 6938797"/>
              <a:gd name="connsiteY121" fmla="*/ 931676 h 6707192"/>
              <a:gd name="connsiteX122" fmla="*/ 6264941 w 6938797"/>
              <a:gd name="connsiteY122" fmla="*/ 933851 h 6707192"/>
              <a:gd name="connsiteX123" fmla="*/ 6264856 w 6938797"/>
              <a:gd name="connsiteY123" fmla="*/ 935141 h 6707192"/>
              <a:gd name="connsiteX124" fmla="*/ 6251383 w 6938797"/>
              <a:gd name="connsiteY124" fmla="*/ 1007951 h 6707192"/>
              <a:gd name="connsiteX125" fmla="*/ 5787367 w 6938797"/>
              <a:gd name="connsiteY125" fmla="*/ 1575103 h 6707192"/>
              <a:gd name="connsiteX126" fmla="*/ 5782130 w 6938797"/>
              <a:gd name="connsiteY126" fmla="*/ 1600435 h 6707192"/>
              <a:gd name="connsiteX127" fmla="*/ 5785498 w 6938797"/>
              <a:gd name="connsiteY127" fmla="*/ 1625187 h 6707192"/>
              <a:gd name="connsiteX128" fmla="*/ 6343755 w 6938797"/>
              <a:gd name="connsiteY128" fmla="*/ 1427046 h 6707192"/>
              <a:gd name="connsiteX129" fmla="*/ 6438326 w 6938797"/>
              <a:gd name="connsiteY129" fmla="*/ 993288 h 6707192"/>
              <a:gd name="connsiteX130" fmla="*/ 6441137 w 6938797"/>
              <a:gd name="connsiteY130" fmla="*/ 945158 h 6707192"/>
              <a:gd name="connsiteX131" fmla="*/ 6443612 w 6938797"/>
              <a:gd name="connsiteY131" fmla="*/ 901440 h 6707192"/>
              <a:gd name="connsiteX132" fmla="*/ 6443947 w 6938797"/>
              <a:gd name="connsiteY132" fmla="*/ 764312 h 6707192"/>
              <a:gd name="connsiteX133" fmla="*/ 6444325 w 6938797"/>
              <a:gd name="connsiteY133" fmla="*/ 764786 h 6707192"/>
              <a:gd name="connsiteX134" fmla="*/ 6444191 w 6938797"/>
              <a:gd name="connsiteY134" fmla="*/ 761136 h 6707192"/>
              <a:gd name="connsiteX135" fmla="*/ 6743094 w 6938797"/>
              <a:gd name="connsiteY135" fmla="*/ 1435197 h 6707192"/>
              <a:gd name="connsiteX136" fmla="*/ 6742182 w 6938797"/>
              <a:gd name="connsiteY136" fmla="*/ 1496564 h 6707192"/>
              <a:gd name="connsiteX137" fmla="*/ 6742011 w 6938797"/>
              <a:gd name="connsiteY137" fmla="*/ 1516530 h 6707192"/>
              <a:gd name="connsiteX138" fmla="*/ 6656549 w 6938797"/>
              <a:gd name="connsiteY138" fmla="*/ 1747660 h 6707192"/>
              <a:gd name="connsiteX139" fmla="*/ 5817695 w 6938797"/>
              <a:gd name="connsiteY139" fmla="*/ 2231603 h 6707192"/>
              <a:gd name="connsiteX140" fmla="*/ 5814152 w 6938797"/>
              <a:gd name="connsiteY140" fmla="*/ 2250886 h 6707192"/>
              <a:gd name="connsiteX141" fmla="*/ 5820944 w 6938797"/>
              <a:gd name="connsiteY141" fmla="*/ 2270928 h 6707192"/>
              <a:gd name="connsiteX142" fmla="*/ 6414133 w 6938797"/>
              <a:gd name="connsiteY142" fmla="*/ 2241044 h 6707192"/>
              <a:gd name="connsiteX143" fmla="*/ 6845447 w 6938797"/>
              <a:gd name="connsiteY143" fmla="*/ 1695364 h 6707192"/>
              <a:gd name="connsiteX144" fmla="*/ 6852496 w 6938797"/>
              <a:gd name="connsiteY144" fmla="*/ 1922158 h 6707192"/>
              <a:gd name="connsiteX145" fmla="*/ 6852437 w 6938797"/>
              <a:gd name="connsiteY145" fmla="*/ 1923479 h 6707192"/>
              <a:gd name="connsiteX146" fmla="*/ 6852432 w 6938797"/>
              <a:gd name="connsiteY146" fmla="*/ 1925579 h 6707192"/>
              <a:gd name="connsiteX147" fmla="*/ 6661436 w 6938797"/>
              <a:gd name="connsiteY147" fmla="*/ 2542842 h 6707192"/>
              <a:gd name="connsiteX148" fmla="*/ 5874643 w 6938797"/>
              <a:gd name="connsiteY148" fmla="*/ 2718128 h 6707192"/>
              <a:gd name="connsiteX149" fmla="*/ 5870794 w 6938797"/>
              <a:gd name="connsiteY149" fmla="*/ 2730876 h 6707192"/>
              <a:gd name="connsiteX150" fmla="*/ 5875982 w 6938797"/>
              <a:gd name="connsiteY150" fmla="*/ 2743892 h 6707192"/>
              <a:gd name="connsiteX151" fmla="*/ 6352308 w 6938797"/>
              <a:gd name="connsiteY151" fmla="*/ 2770106 h 6707192"/>
              <a:gd name="connsiteX152" fmla="*/ 6938552 w 6938797"/>
              <a:gd name="connsiteY152" fmla="*/ 2489080 h 6707192"/>
              <a:gd name="connsiteX153" fmla="*/ 6938128 w 6938797"/>
              <a:gd name="connsiteY153" fmla="*/ 2493175 h 6707192"/>
              <a:gd name="connsiteX154" fmla="*/ 6938797 w 6938797"/>
              <a:gd name="connsiteY154" fmla="*/ 2492746 h 6707192"/>
              <a:gd name="connsiteX155" fmla="*/ 6463741 w 6938797"/>
              <a:gd name="connsiteY155" fmla="*/ 3344378 h 6707192"/>
              <a:gd name="connsiteX156" fmla="*/ 5605756 w 6938797"/>
              <a:gd name="connsiteY156" fmla="*/ 3117847 h 6707192"/>
              <a:gd name="connsiteX157" fmla="*/ 4948154 w 6938797"/>
              <a:gd name="connsiteY157" fmla="*/ 3543295 h 6707192"/>
              <a:gd name="connsiteX158" fmla="*/ 4357266 w 6938797"/>
              <a:gd name="connsiteY158" fmla="*/ 2503743 h 6707192"/>
              <a:gd name="connsiteX159" fmla="*/ 4960128 w 6938797"/>
              <a:gd name="connsiteY159" fmla="*/ 2893025 h 6707192"/>
              <a:gd name="connsiteX160" fmla="*/ 5208654 w 6938797"/>
              <a:gd name="connsiteY160" fmla="*/ 2748846 h 6707192"/>
              <a:gd name="connsiteX161" fmla="*/ 4317434 w 6938797"/>
              <a:gd name="connsiteY161" fmla="*/ 2163579 h 6707192"/>
              <a:gd name="connsiteX162" fmla="*/ 4408095 w 6938797"/>
              <a:gd name="connsiteY162" fmla="*/ 1578067 h 6707192"/>
              <a:gd name="connsiteX163" fmla="*/ 4771718 w 6938797"/>
              <a:gd name="connsiteY163" fmla="*/ 2039439 h 6707192"/>
              <a:gd name="connsiteX164" fmla="*/ 5143651 w 6938797"/>
              <a:gd name="connsiteY164" fmla="*/ 2119592 h 6707192"/>
              <a:gd name="connsiteX165" fmla="*/ 4486538 w 6938797"/>
              <a:gd name="connsiteY165" fmla="*/ 1418493 h 6707192"/>
              <a:gd name="connsiteX166" fmla="*/ 4752413 w 6938797"/>
              <a:gd name="connsiteY166" fmla="*/ 971539 h 6707192"/>
              <a:gd name="connsiteX167" fmla="*/ 4950842 w 6938797"/>
              <a:gd name="connsiteY167" fmla="*/ 1531881 h 6707192"/>
              <a:gd name="connsiteX168" fmla="*/ 5283920 w 6938797"/>
              <a:gd name="connsiteY168" fmla="*/ 1731532 h 6707192"/>
              <a:gd name="connsiteX169" fmla="*/ 4944488 w 6938797"/>
              <a:gd name="connsiteY169" fmla="*/ 1249633 h 6707192"/>
              <a:gd name="connsiteX170" fmla="*/ 5049324 w 6938797"/>
              <a:gd name="connsiteY170" fmla="*/ 786306 h 6707192"/>
              <a:gd name="connsiteX171" fmla="*/ 5236756 w 6938797"/>
              <a:gd name="connsiteY171" fmla="*/ 649458 h 6707192"/>
              <a:gd name="connsiteX172" fmla="*/ 5229181 w 6938797"/>
              <a:gd name="connsiteY172" fmla="*/ 1189762 h 6707192"/>
              <a:gd name="connsiteX173" fmla="*/ 5415147 w 6938797"/>
              <a:gd name="connsiteY173" fmla="*/ 1495225 h 6707192"/>
              <a:gd name="connsiteX174" fmla="*/ 5449359 w 6938797"/>
              <a:gd name="connsiteY174" fmla="*/ 880877 h 6707192"/>
              <a:gd name="connsiteX175" fmla="*/ 6028794 w 6938797"/>
              <a:gd name="connsiteY175" fmla="*/ 144049 h 6707192"/>
              <a:gd name="connsiteX176" fmla="*/ 6033670 w 6938797"/>
              <a:gd name="connsiteY176" fmla="*/ 140823 h 6707192"/>
              <a:gd name="connsiteX177" fmla="*/ 6033725 w 6938797"/>
              <a:gd name="connsiteY177" fmla="*/ 140658 h 6707192"/>
              <a:gd name="connsiteX178" fmla="*/ 6035115 w 6938797"/>
              <a:gd name="connsiteY178" fmla="*/ 136524 h 6707192"/>
              <a:gd name="connsiteX179" fmla="*/ 1137674 w 6938797"/>
              <a:gd name="connsiteY179" fmla="*/ 0 h 6707192"/>
              <a:gd name="connsiteX180" fmla="*/ 1280473 w 6938797"/>
              <a:gd name="connsiteY180" fmla="*/ 571840 h 6707192"/>
              <a:gd name="connsiteX181" fmla="*/ 1280413 w 6938797"/>
              <a:gd name="connsiteY181" fmla="*/ 572001 h 6707192"/>
              <a:gd name="connsiteX182" fmla="*/ 1280151 w 6938797"/>
              <a:gd name="connsiteY182" fmla="*/ 574094 h 6707192"/>
              <a:gd name="connsiteX183" fmla="*/ 983078 w 6938797"/>
              <a:gd name="connsiteY183" fmla="*/ 930683 h 6707192"/>
              <a:gd name="connsiteX184" fmla="*/ 971204 w 6938797"/>
              <a:gd name="connsiteY184" fmla="*/ 964427 h 6707192"/>
              <a:gd name="connsiteX185" fmla="*/ 981911 w 6938797"/>
              <a:gd name="connsiteY185" fmla="*/ 994865 h 6707192"/>
              <a:gd name="connsiteX186" fmla="*/ 1341005 w 6938797"/>
              <a:gd name="connsiteY186" fmla="*/ 850193 h 6707192"/>
              <a:gd name="connsiteX187" fmla="*/ 1403309 w 6938797"/>
              <a:gd name="connsiteY187" fmla="*/ 564433 h 6707192"/>
              <a:gd name="connsiteX188" fmla="*/ 1405174 w 6938797"/>
              <a:gd name="connsiteY188" fmla="*/ 532499 h 6707192"/>
              <a:gd name="connsiteX189" fmla="*/ 1406792 w 6938797"/>
              <a:gd name="connsiteY189" fmla="*/ 503925 h 6707192"/>
              <a:gd name="connsiteX190" fmla="*/ 1407013 w 6938797"/>
              <a:gd name="connsiteY190" fmla="*/ 413586 h 6707192"/>
              <a:gd name="connsiteX191" fmla="*/ 1407246 w 6938797"/>
              <a:gd name="connsiteY191" fmla="*/ 413878 h 6707192"/>
              <a:gd name="connsiteX192" fmla="*/ 1407173 w 6938797"/>
              <a:gd name="connsiteY192" fmla="*/ 411493 h 6707192"/>
              <a:gd name="connsiteX193" fmla="*/ 1604090 w 6938797"/>
              <a:gd name="connsiteY193" fmla="*/ 855563 h 6707192"/>
              <a:gd name="connsiteX194" fmla="*/ 1603489 w 6938797"/>
              <a:gd name="connsiteY194" fmla="*/ 895951 h 6707192"/>
              <a:gd name="connsiteX195" fmla="*/ 1603377 w 6938797"/>
              <a:gd name="connsiteY195" fmla="*/ 909145 h 6707192"/>
              <a:gd name="connsiteX196" fmla="*/ 1547074 w 6938797"/>
              <a:gd name="connsiteY196" fmla="*/ 1061413 h 6707192"/>
              <a:gd name="connsiteX197" fmla="*/ 994439 w 6938797"/>
              <a:gd name="connsiteY197" fmla="*/ 1380233 h 6707192"/>
              <a:gd name="connsiteX198" fmla="*/ 992153 w 6938797"/>
              <a:gd name="connsiteY198" fmla="*/ 1392669 h 6707192"/>
              <a:gd name="connsiteX199" fmla="*/ 1006892 w 6938797"/>
              <a:gd name="connsiteY199" fmla="*/ 1418133 h 6707192"/>
              <a:gd name="connsiteX200" fmla="*/ 1387371 w 6938797"/>
              <a:gd name="connsiteY200" fmla="*/ 1386453 h 6707192"/>
              <a:gd name="connsiteX201" fmla="*/ 1671520 w 6938797"/>
              <a:gd name="connsiteY201" fmla="*/ 1026961 h 6707192"/>
              <a:gd name="connsiteX202" fmla="*/ 1676164 w 6938797"/>
              <a:gd name="connsiteY202" fmla="*/ 1176372 h 6707192"/>
              <a:gd name="connsiteX203" fmla="*/ 1676113 w 6938797"/>
              <a:gd name="connsiteY203" fmla="*/ 1177502 h 6707192"/>
              <a:gd name="connsiteX204" fmla="*/ 1676122 w 6938797"/>
              <a:gd name="connsiteY204" fmla="*/ 1178626 h 6707192"/>
              <a:gd name="connsiteX205" fmla="*/ 1550295 w 6938797"/>
              <a:gd name="connsiteY205" fmla="*/ 1585277 h 6707192"/>
              <a:gd name="connsiteX206" fmla="*/ 1031955 w 6938797"/>
              <a:gd name="connsiteY206" fmla="*/ 1700756 h 6707192"/>
              <a:gd name="connsiteX207" fmla="*/ 1029521 w 6938797"/>
              <a:gd name="connsiteY207" fmla="*/ 1708821 h 6707192"/>
              <a:gd name="connsiteX208" fmla="*/ 1041426 w 6938797"/>
              <a:gd name="connsiteY208" fmla="*/ 1725182 h 6707192"/>
              <a:gd name="connsiteX209" fmla="*/ 1346641 w 6938797"/>
              <a:gd name="connsiteY209" fmla="*/ 1734998 h 6707192"/>
              <a:gd name="connsiteX210" fmla="*/ 1732858 w 6938797"/>
              <a:gd name="connsiteY210" fmla="*/ 1549859 h 6707192"/>
              <a:gd name="connsiteX211" fmla="*/ 1732578 w 6938797"/>
              <a:gd name="connsiteY211" fmla="*/ 1552555 h 6707192"/>
              <a:gd name="connsiteX212" fmla="*/ 1733018 w 6938797"/>
              <a:gd name="connsiteY212" fmla="*/ 1552275 h 6707192"/>
              <a:gd name="connsiteX213" fmla="*/ 1420053 w 6938797"/>
              <a:gd name="connsiteY213" fmla="*/ 2113328 h 6707192"/>
              <a:gd name="connsiteX214" fmla="*/ 854813 w 6938797"/>
              <a:gd name="connsiteY214" fmla="*/ 1964090 h 6707192"/>
              <a:gd name="connsiteX215" fmla="*/ 421587 w 6938797"/>
              <a:gd name="connsiteY215" fmla="*/ 2244374 h 6707192"/>
              <a:gd name="connsiteX216" fmla="*/ 32311 w 6938797"/>
              <a:gd name="connsiteY216" fmla="*/ 1559520 h 6707192"/>
              <a:gd name="connsiteX217" fmla="*/ 429475 w 6938797"/>
              <a:gd name="connsiteY217" fmla="*/ 1815978 h 6707192"/>
              <a:gd name="connsiteX218" fmla="*/ 593203 w 6938797"/>
              <a:gd name="connsiteY218" fmla="*/ 1720993 h 6707192"/>
              <a:gd name="connsiteX219" fmla="*/ 6069 w 6938797"/>
              <a:gd name="connsiteY219" fmla="*/ 1335419 h 6707192"/>
              <a:gd name="connsiteX220" fmla="*/ 65797 w 6938797"/>
              <a:gd name="connsiteY220" fmla="*/ 949685 h 6707192"/>
              <a:gd name="connsiteX221" fmla="*/ 305351 w 6938797"/>
              <a:gd name="connsiteY221" fmla="*/ 1253636 h 6707192"/>
              <a:gd name="connsiteX222" fmla="*/ 550379 w 6938797"/>
              <a:gd name="connsiteY222" fmla="*/ 1306441 h 6707192"/>
              <a:gd name="connsiteX223" fmla="*/ 117475 w 6938797"/>
              <a:gd name="connsiteY223" fmla="*/ 844558 h 6707192"/>
              <a:gd name="connsiteX224" fmla="*/ 292633 w 6938797"/>
              <a:gd name="connsiteY224" fmla="*/ 550106 h 6707192"/>
              <a:gd name="connsiteX225" fmla="*/ 423358 w 6938797"/>
              <a:gd name="connsiteY225" fmla="*/ 919258 h 6707192"/>
              <a:gd name="connsiteX226" fmla="*/ 642788 w 6938797"/>
              <a:gd name="connsiteY226" fmla="*/ 1050787 h 6707192"/>
              <a:gd name="connsiteX227" fmla="*/ 419172 w 6938797"/>
              <a:gd name="connsiteY227" fmla="*/ 733313 h 6707192"/>
              <a:gd name="connsiteX228" fmla="*/ 488237 w 6938797"/>
              <a:gd name="connsiteY228" fmla="*/ 428075 h 6707192"/>
              <a:gd name="connsiteX229" fmla="*/ 611717 w 6938797"/>
              <a:gd name="connsiteY229" fmla="*/ 337920 h 6707192"/>
              <a:gd name="connsiteX230" fmla="*/ 606726 w 6938797"/>
              <a:gd name="connsiteY230" fmla="*/ 693871 h 6707192"/>
              <a:gd name="connsiteX231" fmla="*/ 729240 w 6938797"/>
              <a:gd name="connsiteY231" fmla="*/ 895109 h 6707192"/>
              <a:gd name="connsiteX232" fmla="*/ 751779 w 6938797"/>
              <a:gd name="connsiteY232" fmla="*/ 490378 h 6707192"/>
              <a:gd name="connsiteX233" fmla="*/ 1133510 w 6938797"/>
              <a:gd name="connsiteY233" fmla="*/ 4957 h 6707192"/>
              <a:gd name="connsiteX234" fmla="*/ 1136723 w 6938797"/>
              <a:gd name="connsiteY234" fmla="*/ 2831 h 670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</a:cxnLst>
            <a:rect l="l" t="t" r="r" b="b"/>
            <a:pathLst>
              <a:path w="6938797" h="6707192">
                <a:moveTo>
                  <a:pt x="5965697" y="4142920"/>
                </a:moveTo>
                <a:cubicBezTo>
                  <a:pt x="5965697" y="4142920"/>
                  <a:pt x="6141254" y="4414746"/>
                  <a:pt x="6087163" y="4629331"/>
                </a:cubicBezTo>
                <a:lnTo>
                  <a:pt x="6087111" y="4629472"/>
                </a:lnTo>
                <a:lnTo>
                  <a:pt x="6086889" y="4631248"/>
                </a:lnTo>
                <a:cubicBezTo>
                  <a:pt x="6039560" y="4818890"/>
                  <a:pt x="5877320" y="4868347"/>
                  <a:pt x="5834197" y="4934566"/>
                </a:cubicBezTo>
                <a:lnTo>
                  <a:pt x="5824097" y="4963271"/>
                </a:lnTo>
                <a:lnTo>
                  <a:pt x="5833204" y="4989159"/>
                </a:lnTo>
                <a:cubicBezTo>
                  <a:pt x="5879252" y="5039153"/>
                  <a:pt x="6080299" y="5003057"/>
                  <a:pt x="6138652" y="4866100"/>
                </a:cubicBezTo>
                <a:cubicBezTo>
                  <a:pt x="6171723" y="4788661"/>
                  <a:pt x="6185828" y="4696432"/>
                  <a:pt x="6191648" y="4623032"/>
                </a:cubicBezTo>
                <a:lnTo>
                  <a:pt x="6193227" y="4596005"/>
                </a:lnTo>
                <a:lnTo>
                  <a:pt x="6194610" y="4571563"/>
                </a:lnTo>
                <a:cubicBezTo>
                  <a:pt x="6196281" y="4525203"/>
                  <a:pt x="6194798" y="4494719"/>
                  <a:pt x="6194798" y="4494719"/>
                </a:cubicBezTo>
                <a:lnTo>
                  <a:pt x="6194997" y="4494969"/>
                </a:lnTo>
                <a:lnTo>
                  <a:pt x="6194935" y="4492938"/>
                </a:lnTo>
                <a:cubicBezTo>
                  <a:pt x="6200275" y="4499512"/>
                  <a:pt x="6352587" y="4688412"/>
                  <a:pt x="6362434" y="4870669"/>
                </a:cubicBezTo>
                <a:lnTo>
                  <a:pt x="6361922" y="4905092"/>
                </a:lnTo>
                <a:lnTo>
                  <a:pt x="6361826" y="4916245"/>
                </a:lnTo>
                <a:cubicBezTo>
                  <a:pt x="6358063" y="4961846"/>
                  <a:pt x="6343668" y="5006044"/>
                  <a:pt x="6313935" y="5045765"/>
                </a:cubicBezTo>
                <a:cubicBezTo>
                  <a:pt x="6175181" y="5231131"/>
                  <a:pt x="5911452" y="5256608"/>
                  <a:pt x="5853101" y="5305951"/>
                </a:cubicBezTo>
                <a:lnTo>
                  <a:pt x="5842179" y="5327988"/>
                </a:lnTo>
                <a:lnTo>
                  <a:pt x="5854453" y="5349194"/>
                </a:lnTo>
                <a:cubicBezTo>
                  <a:pt x="5905585" y="5392748"/>
                  <a:pt x="6093736" y="5379882"/>
                  <a:pt x="6178091" y="5322247"/>
                </a:cubicBezTo>
                <a:cubicBezTo>
                  <a:pt x="6274497" y="5256516"/>
                  <a:pt x="6419790" y="5016460"/>
                  <a:pt x="6419790" y="5016460"/>
                </a:cubicBezTo>
                <a:cubicBezTo>
                  <a:pt x="6419790" y="5016460"/>
                  <a:pt x="6424797" y="5070939"/>
                  <a:pt x="6423740" y="5143550"/>
                </a:cubicBezTo>
                <a:lnTo>
                  <a:pt x="6423696" y="5144525"/>
                </a:lnTo>
                <a:lnTo>
                  <a:pt x="6423704" y="5145467"/>
                </a:lnTo>
                <a:cubicBezTo>
                  <a:pt x="6421915" y="5266487"/>
                  <a:pt x="6403289" y="5437875"/>
                  <a:pt x="6316674" y="5491367"/>
                </a:cubicBezTo>
                <a:cubicBezTo>
                  <a:pt x="6195414" y="5566257"/>
                  <a:pt x="5942469" y="5554229"/>
                  <a:pt x="5884981" y="5582804"/>
                </a:cubicBezTo>
                <a:lnTo>
                  <a:pt x="5874034" y="5596913"/>
                </a:lnTo>
                <a:lnTo>
                  <a:pt x="5883828" y="5610372"/>
                </a:lnTo>
                <a:cubicBezTo>
                  <a:pt x="5926612" y="5635976"/>
                  <a:pt x="6085931" y="5608058"/>
                  <a:pt x="6143445" y="5618722"/>
                </a:cubicBezTo>
                <a:cubicBezTo>
                  <a:pt x="6209313" y="5630772"/>
                  <a:pt x="6471964" y="5461241"/>
                  <a:pt x="6471964" y="5461241"/>
                </a:cubicBezTo>
                <a:lnTo>
                  <a:pt x="6471727" y="5463534"/>
                </a:lnTo>
                <a:lnTo>
                  <a:pt x="6472101" y="5463295"/>
                </a:lnTo>
                <a:cubicBezTo>
                  <a:pt x="6472101" y="5463295"/>
                  <a:pt x="6437455" y="5843988"/>
                  <a:pt x="6205890" y="5940530"/>
                </a:cubicBezTo>
                <a:cubicBezTo>
                  <a:pt x="5974325" y="6037073"/>
                  <a:pt x="5866142" y="5792088"/>
                  <a:pt x="5725094" y="5813587"/>
                </a:cubicBezTo>
                <a:cubicBezTo>
                  <a:pt x="5584046" y="5835087"/>
                  <a:pt x="5565559" y="6143475"/>
                  <a:pt x="5356589" y="6052000"/>
                </a:cubicBezTo>
                <a:cubicBezTo>
                  <a:pt x="5147481" y="5960661"/>
                  <a:pt x="5025468" y="5469457"/>
                  <a:pt x="5025468" y="5469457"/>
                </a:cubicBezTo>
                <a:cubicBezTo>
                  <a:pt x="5025468" y="5469457"/>
                  <a:pt x="5247447" y="5671443"/>
                  <a:pt x="5363299" y="5687602"/>
                </a:cubicBezTo>
                <a:cubicBezTo>
                  <a:pt x="5479150" y="5703761"/>
                  <a:pt x="5513111" y="5655148"/>
                  <a:pt x="5502566" y="5606808"/>
                </a:cubicBezTo>
                <a:cubicBezTo>
                  <a:pt x="5491885" y="5558468"/>
                  <a:pt x="5028480" y="5409614"/>
                  <a:pt x="5003147" y="5278837"/>
                </a:cubicBezTo>
                <a:cubicBezTo>
                  <a:pt x="4977813" y="5148059"/>
                  <a:pt x="5053951" y="4950729"/>
                  <a:pt x="5053951" y="4950729"/>
                </a:cubicBezTo>
                <a:cubicBezTo>
                  <a:pt x="5053951" y="4950729"/>
                  <a:pt x="5179799" y="5178871"/>
                  <a:pt x="5257718" y="5209271"/>
                </a:cubicBezTo>
                <a:cubicBezTo>
                  <a:pt x="5335637" y="5239809"/>
                  <a:pt x="5442039" y="5301706"/>
                  <a:pt x="5466140" y="5254188"/>
                </a:cubicBezTo>
                <a:cubicBezTo>
                  <a:pt x="5490242" y="5206669"/>
                  <a:pt x="5098457" y="4950318"/>
                  <a:pt x="5097909" y="4861307"/>
                </a:cubicBezTo>
                <a:cubicBezTo>
                  <a:pt x="5097361" y="4772159"/>
                  <a:pt x="5246900" y="4610844"/>
                  <a:pt x="5246900" y="4610844"/>
                </a:cubicBezTo>
                <a:cubicBezTo>
                  <a:pt x="5246900" y="4610844"/>
                  <a:pt x="5271275" y="4860759"/>
                  <a:pt x="5358095" y="4924847"/>
                </a:cubicBezTo>
                <a:cubicBezTo>
                  <a:pt x="5444915" y="4988935"/>
                  <a:pt x="5524888" y="5078767"/>
                  <a:pt x="5544744" y="5036727"/>
                </a:cubicBezTo>
                <a:cubicBezTo>
                  <a:pt x="5564600" y="4994686"/>
                  <a:pt x="5371652" y="4828989"/>
                  <a:pt x="5354534" y="4766681"/>
                </a:cubicBezTo>
                <a:cubicBezTo>
                  <a:pt x="5337417" y="4704374"/>
                  <a:pt x="5364120" y="4552507"/>
                  <a:pt x="5413282" y="4507043"/>
                </a:cubicBezTo>
                <a:cubicBezTo>
                  <a:pt x="5462443" y="4461579"/>
                  <a:pt x="5518315" y="4430357"/>
                  <a:pt x="5518315" y="4430357"/>
                </a:cubicBezTo>
                <a:cubicBezTo>
                  <a:pt x="5518315" y="4430357"/>
                  <a:pt x="5505990" y="4664661"/>
                  <a:pt x="5514069" y="4733131"/>
                </a:cubicBezTo>
                <a:cubicBezTo>
                  <a:pt x="5522149" y="4801601"/>
                  <a:pt x="5590482" y="4961958"/>
                  <a:pt x="5618281" y="4904306"/>
                </a:cubicBezTo>
                <a:cubicBezTo>
                  <a:pt x="5655802" y="4826661"/>
                  <a:pt x="5599657" y="4787496"/>
                  <a:pt x="5637452" y="4560039"/>
                </a:cubicBezTo>
                <a:cubicBezTo>
                  <a:pt x="5670524" y="4361014"/>
                  <a:pt x="5896823" y="4192499"/>
                  <a:pt x="5952881" y="4153480"/>
                </a:cubicBezTo>
                <a:lnTo>
                  <a:pt x="5964885" y="4145339"/>
                </a:lnTo>
                <a:close/>
                <a:moveTo>
                  <a:pt x="3148758" y="1047142"/>
                </a:moveTo>
                <a:cubicBezTo>
                  <a:pt x="3148758" y="1047142"/>
                  <a:pt x="3602205" y="1749241"/>
                  <a:pt x="3527905" y="2356615"/>
                </a:cubicBezTo>
                <a:lnTo>
                  <a:pt x="3527243" y="2360199"/>
                </a:lnTo>
                <a:lnTo>
                  <a:pt x="3527102" y="2362321"/>
                </a:lnTo>
                <a:cubicBezTo>
                  <a:pt x="3522149" y="2402791"/>
                  <a:pt x="3514850" y="2442837"/>
                  <a:pt x="3504915" y="2482226"/>
                </a:cubicBezTo>
                <a:cubicBezTo>
                  <a:pt x="3355888" y="3073051"/>
                  <a:pt x="2819203" y="3197695"/>
                  <a:pt x="2740763" y="3416226"/>
                </a:cubicBezTo>
                <a:lnTo>
                  <a:pt x="2732140" y="3457941"/>
                </a:lnTo>
                <a:lnTo>
                  <a:pt x="2737686" y="3498704"/>
                </a:lnTo>
                <a:cubicBezTo>
                  <a:pt x="2808171" y="3694607"/>
                  <a:pt x="3473297" y="3603635"/>
                  <a:pt x="3657034" y="3172402"/>
                </a:cubicBezTo>
                <a:cubicBezTo>
                  <a:pt x="3754222" y="2944824"/>
                  <a:pt x="3795672" y="2673784"/>
                  <a:pt x="3812776" y="2458079"/>
                </a:cubicBezTo>
                <a:lnTo>
                  <a:pt x="3817413" y="2378682"/>
                </a:lnTo>
                <a:lnTo>
                  <a:pt x="3821481" y="2306823"/>
                </a:lnTo>
                <a:cubicBezTo>
                  <a:pt x="3826391" y="2170584"/>
                  <a:pt x="3822033" y="2080998"/>
                  <a:pt x="3822033" y="2080998"/>
                </a:cubicBezTo>
                <a:lnTo>
                  <a:pt x="3822655" y="2081778"/>
                </a:lnTo>
                <a:lnTo>
                  <a:pt x="3822434" y="2075766"/>
                </a:lnTo>
                <a:cubicBezTo>
                  <a:pt x="3830282" y="2085424"/>
                  <a:pt x="3946108" y="2229037"/>
                  <a:pt x="4063589" y="2437186"/>
                </a:cubicBezTo>
                <a:lnTo>
                  <a:pt x="4109060" y="2527691"/>
                </a:lnTo>
                <a:lnTo>
                  <a:pt x="4114963" y="2538581"/>
                </a:lnTo>
                <a:lnTo>
                  <a:pt x="4123968" y="2557364"/>
                </a:lnTo>
                <a:lnTo>
                  <a:pt x="4177684" y="2664277"/>
                </a:lnTo>
                <a:cubicBezTo>
                  <a:pt x="4248865" y="2826584"/>
                  <a:pt x="4305029" y="3007289"/>
                  <a:pt x="4314675" y="3185826"/>
                </a:cubicBezTo>
                <a:lnTo>
                  <a:pt x="4313175" y="3286724"/>
                </a:lnTo>
                <a:lnTo>
                  <a:pt x="4312892" y="3319768"/>
                </a:lnTo>
                <a:cubicBezTo>
                  <a:pt x="4301834" y="3453775"/>
                  <a:pt x="4259531" y="3583664"/>
                  <a:pt x="4172152" y="3700396"/>
                </a:cubicBezTo>
                <a:cubicBezTo>
                  <a:pt x="3735258" y="4284052"/>
                  <a:pt x="2876752" y="4328313"/>
                  <a:pt x="2790709" y="4497363"/>
                </a:cubicBezTo>
                <a:lnTo>
                  <a:pt x="2784873" y="4529122"/>
                </a:lnTo>
                <a:lnTo>
                  <a:pt x="2796057" y="4562125"/>
                </a:lnTo>
                <a:cubicBezTo>
                  <a:pt x="2891556" y="4724828"/>
                  <a:pt x="3507328" y="4694385"/>
                  <a:pt x="3772935" y="4512912"/>
                </a:cubicBezTo>
                <a:cubicBezTo>
                  <a:pt x="4056249" y="4319743"/>
                  <a:pt x="4483232" y="3614275"/>
                  <a:pt x="4483232" y="3614275"/>
                </a:cubicBezTo>
                <a:cubicBezTo>
                  <a:pt x="4483232" y="3614275"/>
                  <a:pt x="4497946" y="3774375"/>
                  <a:pt x="4494841" y="3987763"/>
                </a:cubicBezTo>
                <a:lnTo>
                  <a:pt x="4494745" y="3989882"/>
                </a:lnTo>
                <a:lnTo>
                  <a:pt x="4494737" y="3993398"/>
                </a:lnTo>
                <a:cubicBezTo>
                  <a:pt x="4489479" y="4349046"/>
                  <a:pt x="4434741" y="4852719"/>
                  <a:pt x="4180201" y="5009920"/>
                </a:cubicBezTo>
                <a:cubicBezTo>
                  <a:pt x="3798390" y="5245722"/>
                  <a:pt x="2972330" y="5188304"/>
                  <a:pt x="2884491" y="5298585"/>
                </a:cubicBezTo>
                <a:lnTo>
                  <a:pt x="2878153" y="5319580"/>
                </a:lnTo>
                <a:lnTo>
                  <a:pt x="2886696" y="5341014"/>
                </a:lnTo>
                <a:cubicBezTo>
                  <a:pt x="2965482" y="5447190"/>
                  <a:pt x="3490023" y="5350606"/>
                  <a:pt x="3671119" y="5384184"/>
                </a:cubicBezTo>
                <a:cubicBezTo>
                  <a:pt x="3864690" y="5419598"/>
                  <a:pt x="4636560" y="4921383"/>
                  <a:pt x="4636560" y="4921383"/>
                </a:cubicBezTo>
                <a:lnTo>
                  <a:pt x="4635861" y="4928127"/>
                </a:lnTo>
                <a:lnTo>
                  <a:pt x="4636964" y="4927420"/>
                </a:lnTo>
                <a:cubicBezTo>
                  <a:pt x="4636964" y="4927420"/>
                  <a:pt x="4535148" y="6046190"/>
                  <a:pt x="3854631" y="6329907"/>
                </a:cubicBezTo>
                <a:cubicBezTo>
                  <a:pt x="3174114" y="6613623"/>
                  <a:pt x="2856190" y="5893667"/>
                  <a:pt x="2441682" y="5956849"/>
                </a:cubicBezTo>
                <a:cubicBezTo>
                  <a:pt x="2027174" y="6020032"/>
                  <a:pt x="1972845" y="6926315"/>
                  <a:pt x="1358729" y="6657489"/>
                </a:cubicBezTo>
                <a:cubicBezTo>
                  <a:pt x="744211" y="6389065"/>
                  <a:pt x="385641" y="4945530"/>
                  <a:pt x="385641" y="4945530"/>
                </a:cubicBezTo>
                <a:cubicBezTo>
                  <a:pt x="385641" y="4945530"/>
                  <a:pt x="1037989" y="5539122"/>
                  <a:pt x="1378449" y="5586609"/>
                </a:cubicBezTo>
                <a:cubicBezTo>
                  <a:pt x="1718908" y="5634097"/>
                  <a:pt x="1818712" y="5491232"/>
                  <a:pt x="1787725" y="5349173"/>
                </a:cubicBezTo>
                <a:cubicBezTo>
                  <a:pt x="1756335" y="5207113"/>
                  <a:pt x="394494" y="4769666"/>
                  <a:pt x="320045" y="4385341"/>
                </a:cubicBezTo>
                <a:cubicBezTo>
                  <a:pt x="245594" y="4001015"/>
                  <a:pt x="469348" y="3421107"/>
                  <a:pt x="469348" y="3421107"/>
                </a:cubicBezTo>
                <a:cubicBezTo>
                  <a:pt x="469348" y="3421107"/>
                  <a:pt x="839186" y="4091563"/>
                  <a:pt x="1068171" y="4180904"/>
                </a:cubicBezTo>
                <a:cubicBezTo>
                  <a:pt x="1297157" y="4270647"/>
                  <a:pt x="1609849" y="4452547"/>
                  <a:pt x="1680677" y="4312902"/>
                </a:cubicBezTo>
                <a:cubicBezTo>
                  <a:pt x="1751506" y="4173257"/>
                  <a:pt x="600139" y="3419899"/>
                  <a:pt x="598529" y="3158316"/>
                </a:cubicBezTo>
                <a:cubicBezTo>
                  <a:pt x="596920" y="2896331"/>
                  <a:pt x="1036379" y="2422262"/>
                  <a:pt x="1036379" y="2422262"/>
                </a:cubicBezTo>
                <a:cubicBezTo>
                  <a:pt x="1036379" y="2422262"/>
                  <a:pt x="1108012" y="3156708"/>
                  <a:pt x="1363156" y="3345047"/>
                </a:cubicBezTo>
                <a:cubicBezTo>
                  <a:pt x="1618300" y="3533386"/>
                  <a:pt x="1853322" y="3797383"/>
                  <a:pt x="1911675" y="3673835"/>
                </a:cubicBezTo>
                <a:cubicBezTo>
                  <a:pt x="1970028" y="3550288"/>
                  <a:pt x="1402997" y="3063343"/>
                  <a:pt x="1352693" y="2880234"/>
                </a:cubicBezTo>
                <a:cubicBezTo>
                  <a:pt x="1302388" y="2697126"/>
                  <a:pt x="1380863" y="2250825"/>
                  <a:pt x="1525337" y="2117216"/>
                </a:cubicBezTo>
                <a:cubicBezTo>
                  <a:pt x="1669811" y="1983609"/>
                  <a:pt x="1834005" y="1891853"/>
                  <a:pt x="1834005" y="1891853"/>
                </a:cubicBezTo>
                <a:cubicBezTo>
                  <a:pt x="1834005" y="1891853"/>
                  <a:pt x="1797786" y="2580420"/>
                  <a:pt x="1821529" y="2781637"/>
                </a:cubicBezTo>
                <a:cubicBezTo>
                  <a:pt x="1845273" y="2982855"/>
                  <a:pt x="2046088" y="3454106"/>
                  <a:pt x="2127782" y="3284681"/>
                </a:cubicBezTo>
                <a:cubicBezTo>
                  <a:pt x="2238050" y="3056500"/>
                  <a:pt x="2073051" y="2941404"/>
                  <a:pt x="2184123" y="2272959"/>
                </a:cubicBezTo>
                <a:cubicBezTo>
                  <a:pt x="2288253" y="1646292"/>
                  <a:pt x="3044258" y="1122553"/>
                  <a:pt x="3138351" y="1059534"/>
                </a:cubicBezTo>
                <a:lnTo>
                  <a:pt x="3146378" y="1054222"/>
                </a:lnTo>
                <a:lnTo>
                  <a:pt x="3146470" y="1053949"/>
                </a:lnTo>
                <a:cubicBezTo>
                  <a:pt x="3147981" y="1049450"/>
                  <a:pt x="3148758" y="1047142"/>
                  <a:pt x="3148758" y="1047142"/>
                </a:cubicBezTo>
                <a:close/>
                <a:moveTo>
                  <a:pt x="6035115" y="136524"/>
                </a:moveTo>
                <a:cubicBezTo>
                  <a:pt x="6035115" y="136524"/>
                  <a:pt x="6310461" y="562860"/>
                  <a:pt x="6265344" y="931676"/>
                </a:cubicBezTo>
                <a:lnTo>
                  <a:pt x="6264941" y="933851"/>
                </a:lnTo>
                <a:lnTo>
                  <a:pt x="6264856" y="935141"/>
                </a:lnTo>
                <a:cubicBezTo>
                  <a:pt x="6261848" y="959715"/>
                  <a:pt x="6257416" y="984033"/>
                  <a:pt x="6251383" y="1007951"/>
                </a:cubicBezTo>
                <a:cubicBezTo>
                  <a:pt x="6160889" y="1366717"/>
                  <a:pt x="5834998" y="1442405"/>
                  <a:pt x="5787367" y="1575103"/>
                </a:cubicBezTo>
                <a:lnTo>
                  <a:pt x="5782130" y="1600435"/>
                </a:lnTo>
                <a:lnTo>
                  <a:pt x="5785498" y="1625187"/>
                </a:lnTo>
                <a:cubicBezTo>
                  <a:pt x="5828300" y="1744145"/>
                  <a:pt x="6232184" y="1688904"/>
                  <a:pt x="6343755" y="1427046"/>
                </a:cubicBezTo>
                <a:cubicBezTo>
                  <a:pt x="6402771" y="1288854"/>
                  <a:pt x="6427940" y="1124271"/>
                  <a:pt x="6438326" y="993288"/>
                </a:cubicBezTo>
                <a:lnTo>
                  <a:pt x="6441137" y="945158"/>
                </a:lnTo>
                <a:lnTo>
                  <a:pt x="6443612" y="901440"/>
                </a:lnTo>
                <a:cubicBezTo>
                  <a:pt x="6446593" y="818712"/>
                  <a:pt x="6443947" y="764312"/>
                  <a:pt x="6443947" y="764312"/>
                </a:cubicBezTo>
                <a:lnTo>
                  <a:pt x="6444325" y="764786"/>
                </a:lnTo>
                <a:lnTo>
                  <a:pt x="6444191" y="761136"/>
                </a:lnTo>
                <a:cubicBezTo>
                  <a:pt x="6453721" y="772866"/>
                  <a:pt x="6725522" y="1109959"/>
                  <a:pt x="6743094" y="1435197"/>
                </a:cubicBezTo>
                <a:lnTo>
                  <a:pt x="6742182" y="1496564"/>
                </a:lnTo>
                <a:lnTo>
                  <a:pt x="6742011" y="1516530"/>
                </a:lnTo>
                <a:cubicBezTo>
                  <a:pt x="6735296" y="1597905"/>
                  <a:pt x="6709608" y="1676777"/>
                  <a:pt x="6656549" y="1747660"/>
                </a:cubicBezTo>
                <a:cubicBezTo>
                  <a:pt x="6391255" y="2102073"/>
                  <a:pt x="5869943" y="2128950"/>
                  <a:pt x="5817695" y="2231603"/>
                </a:cubicBezTo>
                <a:lnTo>
                  <a:pt x="5814152" y="2250886"/>
                </a:lnTo>
                <a:lnTo>
                  <a:pt x="5820944" y="2270928"/>
                </a:lnTo>
                <a:cubicBezTo>
                  <a:pt x="5878933" y="2369725"/>
                  <a:pt x="6252849" y="2351240"/>
                  <a:pt x="6414133" y="2241044"/>
                </a:cubicBezTo>
                <a:cubicBezTo>
                  <a:pt x="6586170" y="2123746"/>
                  <a:pt x="6845447" y="1695364"/>
                  <a:pt x="6845447" y="1695364"/>
                </a:cubicBezTo>
                <a:cubicBezTo>
                  <a:pt x="6845447" y="1695364"/>
                  <a:pt x="6854382" y="1792582"/>
                  <a:pt x="6852496" y="1922158"/>
                </a:cubicBezTo>
                <a:lnTo>
                  <a:pt x="6852437" y="1923479"/>
                </a:lnTo>
                <a:lnTo>
                  <a:pt x="6852432" y="1925579"/>
                </a:lnTo>
                <a:cubicBezTo>
                  <a:pt x="6849239" y="2141540"/>
                  <a:pt x="6816001" y="2447385"/>
                  <a:pt x="6661436" y="2542842"/>
                </a:cubicBezTo>
                <a:cubicBezTo>
                  <a:pt x="6429590" y="2686027"/>
                  <a:pt x="5927981" y="2651162"/>
                  <a:pt x="5874643" y="2718128"/>
                </a:cubicBezTo>
                <a:lnTo>
                  <a:pt x="5870794" y="2730876"/>
                </a:lnTo>
                <a:lnTo>
                  <a:pt x="5875982" y="2743892"/>
                </a:lnTo>
                <a:cubicBezTo>
                  <a:pt x="5923824" y="2808365"/>
                  <a:pt x="6242341" y="2749717"/>
                  <a:pt x="6352308" y="2770106"/>
                </a:cubicBezTo>
                <a:cubicBezTo>
                  <a:pt x="6469850" y="2791611"/>
                  <a:pt x="6938552" y="2489080"/>
                  <a:pt x="6938552" y="2489080"/>
                </a:cubicBezTo>
                <a:lnTo>
                  <a:pt x="6938128" y="2493175"/>
                </a:lnTo>
                <a:lnTo>
                  <a:pt x="6938797" y="2492746"/>
                </a:lnTo>
                <a:cubicBezTo>
                  <a:pt x="6938797" y="2492746"/>
                  <a:pt x="6876971" y="3172096"/>
                  <a:pt x="6463741" y="3344378"/>
                </a:cubicBezTo>
                <a:cubicBezTo>
                  <a:pt x="6050510" y="3516658"/>
                  <a:pt x="5857457" y="3079479"/>
                  <a:pt x="5605756" y="3117847"/>
                </a:cubicBezTo>
                <a:cubicBezTo>
                  <a:pt x="5354054" y="3156212"/>
                  <a:pt x="5321064" y="3706534"/>
                  <a:pt x="4948154" y="3543295"/>
                </a:cubicBezTo>
                <a:cubicBezTo>
                  <a:pt x="4575000" y="3380300"/>
                  <a:pt x="4357266" y="2503743"/>
                  <a:pt x="4357266" y="2503743"/>
                </a:cubicBezTo>
                <a:cubicBezTo>
                  <a:pt x="4357266" y="2503743"/>
                  <a:pt x="4753391" y="2864189"/>
                  <a:pt x="4960128" y="2893025"/>
                </a:cubicBezTo>
                <a:cubicBezTo>
                  <a:pt x="5166866" y="2921861"/>
                  <a:pt x="5227470" y="2835109"/>
                  <a:pt x="5208654" y="2748846"/>
                </a:cubicBezTo>
                <a:cubicBezTo>
                  <a:pt x="5189593" y="2662583"/>
                  <a:pt x="4362642" y="2396953"/>
                  <a:pt x="4317434" y="2163579"/>
                </a:cubicBezTo>
                <a:cubicBezTo>
                  <a:pt x="4272225" y="1930205"/>
                  <a:pt x="4408095" y="1578067"/>
                  <a:pt x="4408095" y="1578067"/>
                </a:cubicBezTo>
                <a:cubicBezTo>
                  <a:pt x="4408095" y="1578067"/>
                  <a:pt x="4632672" y="1985188"/>
                  <a:pt x="4771718" y="2039439"/>
                </a:cubicBezTo>
                <a:cubicBezTo>
                  <a:pt x="4910765" y="2093933"/>
                  <a:pt x="5100642" y="2204389"/>
                  <a:pt x="5143651" y="2119592"/>
                </a:cubicBezTo>
                <a:cubicBezTo>
                  <a:pt x="5186661" y="2034796"/>
                  <a:pt x="4487516" y="1577334"/>
                  <a:pt x="4486538" y="1418493"/>
                </a:cubicBezTo>
                <a:cubicBezTo>
                  <a:pt x="4485561" y="1259408"/>
                  <a:pt x="4752413" y="971539"/>
                  <a:pt x="4752413" y="971539"/>
                </a:cubicBezTo>
                <a:cubicBezTo>
                  <a:pt x="4752413" y="971539"/>
                  <a:pt x="4795911" y="1417516"/>
                  <a:pt x="4950842" y="1531881"/>
                </a:cubicBezTo>
                <a:cubicBezTo>
                  <a:pt x="5105774" y="1646246"/>
                  <a:pt x="5248486" y="1806553"/>
                  <a:pt x="5283920" y="1731532"/>
                </a:cubicBezTo>
                <a:cubicBezTo>
                  <a:pt x="5319354" y="1656510"/>
                  <a:pt x="4975035" y="1360822"/>
                  <a:pt x="4944488" y="1249633"/>
                </a:cubicBezTo>
                <a:cubicBezTo>
                  <a:pt x="4913942" y="1138445"/>
                  <a:pt x="4961594" y="867437"/>
                  <a:pt x="5049324" y="786306"/>
                </a:cubicBezTo>
                <a:cubicBezTo>
                  <a:pt x="5137053" y="705176"/>
                  <a:pt x="5236756" y="649458"/>
                  <a:pt x="5236756" y="649458"/>
                </a:cubicBezTo>
                <a:cubicBezTo>
                  <a:pt x="5236756" y="649458"/>
                  <a:pt x="5214763" y="1067577"/>
                  <a:pt x="5229181" y="1189762"/>
                </a:cubicBezTo>
                <a:cubicBezTo>
                  <a:pt x="5243599" y="1311948"/>
                  <a:pt x="5365540" y="1598105"/>
                  <a:pt x="5415147" y="1495225"/>
                </a:cubicBezTo>
                <a:cubicBezTo>
                  <a:pt x="5482104" y="1356667"/>
                  <a:pt x="5381912" y="1286777"/>
                  <a:pt x="5449359" y="880877"/>
                </a:cubicBezTo>
                <a:cubicBezTo>
                  <a:pt x="5512589" y="500347"/>
                  <a:pt x="5971657" y="182317"/>
                  <a:pt x="6028794" y="144049"/>
                </a:cubicBezTo>
                <a:lnTo>
                  <a:pt x="6033670" y="140823"/>
                </a:lnTo>
                <a:lnTo>
                  <a:pt x="6033725" y="140658"/>
                </a:lnTo>
                <a:cubicBezTo>
                  <a:pt x="6034643" y="137926"/>
                  <a:pt x="6035115" y="136524"/>
                  <a:pt x="6035115" y="136524"/>
                </a:cubicBezTo>
                <a:close/>
                <a:moveTo>
                  <a:pt x="1137674" y="0"/>
                </a:moveTo>
                <a:cubicBezTo>
                  <a:pt x="1137674" y="0"/>
                  <a:pt x="1344065" y="319567"/>
                  <a:pt x="1280473" y="571840"/>
                </a:cubicBezTo>
                <a:lnTo>
                  <a:pt x="1280413" y="572001"/>
                </a:lnTo>
                <a:lnTo>
                  <a:pt x="1280151" y="574094"/>
                </a:lnTo>
                <a:cubicBezTo>
                  <a:pt x="1224508" y="794691"/>
                  <a:pt x="1033775" y="852834"/>
                  <a:pt x="983078" y="930683"/>
                </a:cubicBezTo>
                <a:lnTo>
                  <a:pt x="971204" y="964427"/>
                </a:lnTo>
                <a:lnTo>
                  <a:pt x="981911" y="994865"/>
                </a:lnTo>
                <a:cubicBezTo>
                  <a:pt x="1036046" y="1053640"/>
                  <a:pt x="1272403" y="1011203"/>
                  <a:pt x="1341005" y="850193"/>
                </a:cubicBezTo>
                <a:cubicBezTo>
                  <a:pt x="1379885" y="759152"/>
                  <a:pt x="1396467" y="650725"/>
                  <a:pt x="1403309" y="564433"/>
                </a:cubicBezTo>
                <a:lnTo>
                  <a:pt x="1405174" y="532499"/>
                </a:lnTo>
                <a:lnTo>
                  <a:pt x="1406792" y="503925"/>
                </a:lnTo>
                <a:cubicBezTo>
                  <a:pt x="1408756" y="449424"/>
                  <a:pt x="1407013" y="413586"/>
                  <a:pt x="1407013" y="413586"/>
                </a:cubicBezTo>
                <a:lnTo>
                  <a:pt x="1407246" y="413878"/>
                </a:lnTo>
                <a:lnTo>
                  <a:pt x="1407173" y="411493"/>
                </a:lnTo>
                <a:cubicBezTo>
                  <a:pt x="1413452" y="419220"/>
                  <a:pt x="1592514" y="641297"/>
                  <a:pt x="1604090" y="855563"/>
                </a:cubicBezTo>
                <a:lnTo>
                  <a:pt x="1603489" y="895951"/>
                </a:lnTo>
                <a:lnTo>
                  <a:pt x="1603377" y="909145"/>
                </a:lnTo>
                <a:cubicBezTo>
                  <a:pt x="1598953" y="962754"/>
                  <a:pt x="1582030" y="1014716"/>
                  <a:pt x="1547074" y="1061413"/>
                </a:cubicBezTo>
                <a:cubicBezTo>
                  <a:pt x="1372298" y="1294901"/>
                  <a:pt x="1028860" y="1312607"/>
                  <a:pt x="994439" y="1380233"/>
                </a:cubicBezTo>
                <a:lnTo>
                  <a:pt x="992153" y="1392669"/>
                </a:lnTo>
                <a:lnTo>
                  <a:pt x="1006892" y="1418133"/>
                </a:lnTo>
                <a:cubicBezTo>
                  <a:pt x="1067004" y="1469335"/>
                  <a:pt x="1288201" y="1454210"/>
                  <a:pt x="1387371" y="1386453"/>
                </a:cubicBezTo>
                <a:cubicBezTo>
                  <a:pt x="1500709" y="1309178"/>
                  <a:pt x="1671520" y="1026961"/>
                  <a:pt x="1671520" y="1026961"/>
                </a:cubicBezTo>
                <a:cubicBezTo>
                  <a:pt x="1671520" y="1026961"/>
                  <a:pt x="1677406" y="1091007"/>
                  <a:pt x="1676164" y="1176372"/>
                </a:cubicBezTo>
                <a:lnTo>
                  <a:pt x="1676113" y="1177502"/>
                </a:lnTo>
                <a:lnTo>
                  <a:pt x="1676122" y="1178626"/>
                </a:lnTo>
                <a:cubicBezTo>
                  <a:pt x="1674018" y="1320901"/>
                  <a:pt x="1652121" y="1522391"/>
                  <a:pt x="1550295" y="1585277"/>
                </a:cubicBezTo>
                <a:cubicBezTo>
                  <a:pt x="1397554" y="1679608"/>
                  <a:pt x="1067094" y="1656638"/>
                  <a:pt x="1031955" y="1700756"/>
                </a:cubicBezTo>
                <a:lnTo>
                  <a:pt x="1029521" y="1708821"/>
                </a:lnTo>
                <a:lnTo>
                  <a:pt x="1041426" y="1725182"/>
                </a:lnTo>
                <a:cubicBezTo>
                  <a:pt x="1091724" y="1755283"/>
                  <a:pt x="1279024" y="1722461"/>
                  <a:pt x="1346641" y="1734998"/>
                </a:cubicBezTo>
                <a:cubicBezTo>
                  <a:pt x="1424076" y="1749166"/>
                  <a:pt x="1732858" y="1549859"/>
                  <a:pt x="1732858" y="1549859"/>
                </a:cubicBezTo>
                <a:lnTo>
                  <a:pt x="1732578" y="1552555"/>
                </a:lnTo>
                <a:lnTo>
                  <a:pt x="1733018" y="1552275"/>
                </a:lnTo>
                <a:cubicBezTo>
                  <a:pt x="1733018" y="1552275"/>
                  <a:pt x="1692287" y="1999830"/>
                  <a:pt x="1420053" y="2113328"/>
                </a:cubicBezTo>
                <a:cubicBezTo>
                  <a:pt x="1147816" y="2226827"/>
                  <a:pt x="1020634" y="1938814"/>
                  <a:pt x="854813" y="1964090"/>
                </a:cubicBezTo>
                <a:cubicBezTo>
                  <a:pt x="688992" y="1989365"/>
                  <a:pt x="667259" y="2351916"/>
                  <a:pt x="421587" y="2244374"/>
                </a:cubicBezTo>
                <a:cubicBezTo>
                  <a:pt x="175754" y="2136994"/>
                  <a:pt x="32311" y="1559520"/>
                  <a:pt x="32311" y="1559520"/>
                </a:cubicBezTo>
                <a:cubicBezTo>
                  <a:pt x="32311" y="1559520"/>
                  <a:pt x="293277" y="1796980"/>
                  <a:pt x="429475" y="1815978"/>
                </a:cubicBezTo>
                <a:cubicBezTo>
                  <a:pt x="565673" y="1834975"/>
                  <a:pt x="605599" y="1777823"/>
                  <a:pt x="593203" y="1720993"/>
                </a:cubicBezTo>
                <a:cubicBezTo>
                  <a:pt x="580646" y="1664164"/>
                  <a:pt x="35853" y="1489166"/>
                  <a:pt x="6069" y="1335419"/>
                </a:cubicBezTo>
                <a:cubicBezTo>
                  <a:pt x="-23714" y="1181673"/>
                  <a:pt x="65797" y="949685"/>
                  <a:pt x="65797" y="949685"/>
                </a:cubicBezTo>
                <a:cubicBezTo>
                  <a:pt x="65797" y="949685"/>
                  <a:pt x="213747" y="1217896"/>
                  <a:pt x="305351" y="1253636"/>
                </a:cubicBezTo>
                <a:cubicBezTo>
                  <a:pt x="396955" y="1289537"/>
                  <a:pt x="522045" y="1362305"/>
                  <a:pt x="550379" y="1306441"/>
                </a:cubicBezTo>
                <a:cubicBezTo>
                  <a:pt x="578714" y="1250577"/>
                  <a:pt x="118119" y="949202"/>
                  <a:pt x="117475" y="844558"/>
                </a:cubicBezTo>
                <a:cubicBezTo>
                  <a:pt x="116831" y="739753"/>
                  <a:pt x="292633" y="550106"/>
                  <a:pt x="292633" y="550106"/>
                </a:cubicBezTo>
                <a:cubicBezTo>
                  <a:pt x="292633" y="550106"/>
                  <a:pt x="321289" y="843914"/>
                  <a:pt x="423358" y="919258"/>
                </a:cubicBezTo>
                <a:cubicBezTo>
                  <a:pt x="525426" y="994602"/>
                  <a:pt x="619444" y="1100212"/>
                  <a:pt x="642788" y="1050787"/>
                </a:cubicBezTo>
                <a:cubicBezTo>
                  <a:pt x="666132" y="1001363"/>
                  <a:pt x="439296" y="806564"/>
                  <a:pt x="419172" y="733313"/>
                </a:cubicBezTo>
                <a:cubicBezTo>
                  <a:pt x="399048" y="660063"/>
                  <a:pt x="430441" y="481524"/>
                  <a:pt x="488237" y="428075"/>
                </a:cubicBezTo>
                <a:cubicBezTo>
                  <a:pt x="546033" y="374626"/>
                  <a:pt x="611717" y="337920"/>
                  <a:pt x="611717" y="337920"/>
                </a:cubicBezTo>
                <a:cubicBezTo>
                  <a:pt x="611717" y="337920"/>
                  <a:pt x="597228" y="613375"/>
                  <a:pt x="606726" y="693871"/>
                </a:cubicBezTo>
                <a:cubicBezTo>
                  <a:pt x="616225" y="774366"/>
                  <a:pt x="696559" y="962886"/>
                  <a:pt x="729240" y="895109"/>
                </a:cubicBezTo>
                <a:cubicBezTo>
                  <a:pt x="773352" y="803827"/>
                  <a:pt x="707345" y="757784"/>
                  <a:pt x="751779" y="490378"/>
                </a:cubicBezTo>
                <a:cubicBezTo>
                  <a:pt x="793435" y="239685"/>
                  <a:pt x="1095869" y="30167"/>
                  <a:pt x="1133510" y="4957"/>
                </a:cubicBezTo>
                <a:lnTo>
                  <a:pt x="1136723" y="2831"/>
                </a:lnTo>
                <a:close/>
              </a:path>
            </a:pathLst>
          </a:custGeom>
          <a:solidFill>
            <a:srgbClr val="398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34" charset="-127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B71CFFB-62E7-461E-A707-D16DF2C8A0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706" y="0"/>
            <a:ext cx="6938797" cy="6707192"/>
          </a:xfrm>
          <a:custGeom>
            <a:avLst/>
            <a:gdLst>
              <a:gd name="connsiteX0" fmla="*/ 5965697 w 6938797"/>
              <a:gd name="connsiteY0" fmla="*/ 4142920 h 6707192"/>
              <a:gd name="connsiteX1" fmla="*/ 6087163 w 6938797"/>
              <a:gd name="connsiteY1" fmla="*/ 4629331 h 6707192"/>
              <a:gd name="connsiteX2" fmla="*/ 6087111 w 6938797"/>
              <a:gd name="connsiteY2" fmla="*/ 4629472 h 6707192"/>
              <a:gd name="connsiteX3" fmla="*/ 6086889 w 6938797"/>
              <a:gd name="connsiteY3" fmla="*/ 4631248 h 6707192"/>
              <a:gd name="connsiteX4" fmla="*/ 5834197 w 6938797"/>
              <a:gd name="connsiteY4" fmla="*/ 4934566 h 6707192"/>
              <a:gd name="connsiteX5" fmla="*/ 5824097 w 6938797"/>
              <a:gd name="connsiteY5" fmla="*/ 4963271 h 6707192"/>
              <a:gd name="connsiteX6" fmla="*/ 5833204 w 6938797"/>
              <a:gd name="connsiteY6" fmla="*/ 4989159 h 6707192"/>
              <a:gd name="connsiteX7" fmla="*/ 6138652 w 6938797"/>
              <a:gd name="connsiteY7" fmla="*/ 4866100 h 6707192"/>
              <a:gd name="connsiteX8" fmla="*/ 6191648 w 6938797"/>
              <a:gd name="connsiteY8" fmla="*/ 4623032 h 6707192"/>
              <a:gd name="connsiteX9" fmla="*/ 6193227 w 6938797"/>
              <a:gd name="connsiteY9" fmla="*/ 4596005 h 6707192"/>
              <a:gd name="connsiteX10" fmla="*/ 6194610 w 6938797"/>
              <a:gd name="connsiteY10" fmla="*/ 4571563 h 6707192"/>
              <a:gd name="connsiteX11" fmla="*/ 6194798 w 6938797"/>
              <a:gd name="connsiteY11" fmla="*/ 4494719 h 6707192"/>
              <a:gd name="connsiteX12" fmla="*/ 6194997 w 6938797"/>
              <a:gd name="connsiteY12" fmla="*/ 4494969 h 6707192"/>
              <a:gd name="connsiteX13" fmla="*/ 6194935 w 6938797"/>
              <a:gd name="connsiteY13" fmla="*/ 4492938 h 6707192"/>
              <a:gd name="connsiteX14" fmla="*/ 6362434 w 6938797"/>
              <a:gd name="connsiteY14" fmla="*/ 4870669 h 6707192"/>
              <a:gd name="connsiteX15" fmla="*/ 6361922 w 6938797"/>
              <a:gd name="connsiteY15" fmla="*/ 4905092 h 6707192"/>
              <a:gd name="connsiteX16" fmla="*/ 6361826 w 6938797"/>
              <a:gd name="connsiteY16" fmla="*/ 4916245 h 6707192"/>
              <a:gd name="connsiteX17" fmla="*/ 6313935 w 6938797"/>
              <a:gd name="connsiteY17" fmla="*/ 5045765 h 6707192"/>
              <a:gd name="connsiteX18" fmla="*/ 5853101 w 6938797"/>
              <a:gd name="connsiteY18" fmla="*/ 5305951 h 6707192"/>
              <a:gd name="connsiteX19" fmla="*/ 5842179 w 6938797"/>
              <a:gd name="connsiteY19" fmla="*/ 5327988 h 6707192"/>
              <a:gd name="connsiteX20" fmla="*/ 5854453 w 6938797"/>
              <a:gd name="connsiteY20" fmla="*/ 5349194 h 6707192"/>
              <a:gd name="connsiteX21" fmla="*/ 6178091 w 6938797"/>
              <a:gd name="connsiteY21" fmla="*/ 5322247 h 6707192"/>
              <a:gd name="connsiteX22" fmla="*/ 6419790 w 6938797"/>
              <a:gd name="connsiteY22" fmla="*/ 5016460 h 6707192"/>
              <a:gd name="connsiteX23" fmla="*/ 6423740 w 6938797"/>
              <a:gd name="connsiteY23" fmla="*/ 5143550 h 6707192"/>
              <a:gd name="connsiteX24" fmla="*/ 6423696 w 6938797"/>
              <a:gd name="connsiteY24" fmla="*/ 5144525 h 6707192"/>
              <a:gd name="connsiteX25" fmla="*/ 6423704 w 6938797"/>
              <a:gd name="connsiteY25" fmla="*/ 5145467 h 6707192"/>
              <a:gd name="connsiteX26" fmla="*/ 6316674 w 6938797"/>
              <a:gd name="connsiteY26" fmla="*/ 5491367 h 6707192"/>
              <a:gd name="connsiteX27" fmla="*/ 5884981 w 6938797"/>
              <a:gd name="connsiteY27" fmla="*/ 5582804 h 6707192"/>
              <a:gd name="connsiteX28" fmla="*/ 5874034 w 6938797"/>
              <a:gd name="connsiteY28" fmla="*/ 5596913 h 6707192"/>
              <a:gd name="connsiteX29" fmla="*/ 5883828 w 6938797"/>
              <a:gd name="connsiteY29" fmla="*/ 5610372 h 6707192"/>
              <a:gd name="connsiteX30" fmla="*/ 6143445 w 6938797"/>
              <a:gd name="connsiteY30" fmla="*/ 5618722 h 6707192"/>
              <a:gd name="connsiteX31" fmla="*/ 6471964 w 6938797"/>
              <a:gd name="connsiteY31" fmla="*/ 5461241 h 6707192"/>
              <a:gd name="connsiteX32" fmla="*/ 6471727 w 6938797"/>
              <a:gd name="connsiteY32" fmla="*/ 5463534 h 6707192"/>
              <a:gd name="connsiteX33" fmla="*/ 6472101 w 6938797"/>
              <a:gd name="connsiteY33" fmla="*/ 5463295 h 6707192"/>
              <a:gd name="connsiteX34" fmla="*/ 6205890 w 6938797"/>
              <a:gd name="connsiteY34" fmla="*/ 5940530 h 6707192"/>
              <a:gd name="connsiteX35" fmla="*/ 5725094 w 6938797"/>
              <a:gd name="connsiteY35" fmla="*/ 5813587 h 6707192"/>
              <a:gd name="connsiteX36" fmla="*/ 5356589 w 6938797"/>
              <a:gd name="connsiteY36" fmla="*/ 6052000 h 6707192"/>
              <a:gd name="connsiteX37" fmla="*/ 5025468 w 6938797"/>
              <a:gd name="connsiteY37" fmla="*/ 5469457 h 6707192"/>
              <a:gd name="connsiteX38" fmla="*/ 5363299 w 6938797"/>
              <a:gd name="connsiteY38" fmla="*/ 5687602 h 6707192"/>
              <a:gd name="connsiteX39" fmla="*/ 5502566 w 6938797"/>
              <a:gd name="connsiteY39" fmla="*/ 5606808 h 6707192"/>
              <a:gd name="connsiteX40" fmla="*/ 5003147 w 6938797"/>
              <a:gd name="connsiteY40" fmla="*/ 5278837 h 6707192"/>
              <a:gd name="connsiteX41" fmla="*/ 5053951 w 6938797"/>
              <a:gd name="connsiteY41" fmla="*/ 4950729 h 6707192"/>
              <a:gd name="connsiteX42" fmla="*/ 5257718 w 6938797"/>
              <a:gd name="connsiteY42" fmla="*/ 5209271 h 6707192"/>
              <a:gd name="connsiteX43" fmla="*/ 5466140 w 6938797"/>
              <a:gd name="connsiteY43" fmla="*/ 5254188 h 6707192"/>
              <a:gd name="connsiteX44" fmla="*/ 5097909 w 6938797"/>
              <a:gd name="connsiteY44" fmla="*/ 4861307 h 6707192"/>
              <a:gd name="connsiteX45" fmla="*/ 5246900 w 6938797"/>
              <a:gd name="connsiteY45" fmla="*/ 4610844 h 6707192"/>
              <a:gd name="connsiteX46" fmla="*/ 5358095 w 6938797"/>
              <a:gd name="connsiteY46" fmla="*/ 4924847 h 6707192"/>
              <a:gd name="connsiteX47" fmla="*/ 5544744 w 6938797"/>
              <a:gd name="connsiteY47" fmla="*/ 5036727 h 6707192"/>
              <a:gd name="connsiteX48" fmla="*/ 5354534 w 6938797"/>
              <a:gd name="connsiteY48" fmla="*/ 4766681 h 6707192"/>
              <a:gd name="connsiteX49" fmla="*/ 5413282 w 6938797"/>
              <a:gd name="connsiteY49" fmla="*/ 4507043 h 6707192"/>
              <a:gd name="connsiteX50" fmla="*/ 5518315 w 6938797"/>
              <a:gd name="connsiteY50" fmla="*/ 4430357 h 6707192"/>
              <a:gd name="connsiteX51" fmla="*/ 5514069 w 6938797"/>
              <a:gd name="connsiteY51" fmla="*/ 4733131 h 6707192"/>
              <a:gd name="connsiteX52" fmla="*/ 5618281 w 6938797"/>
              <a:gd name="connsiteY52" fmla="*/ 4904306 h 6707192"/>
              <a:gd name="connsiteX53" fmla="*/ 5637452 w 6938797"/>
              <a:gd name="connsiteY53" fmla="*/ 4560039 h 6707192"/>
              <a:gd name="connsiteX54" fmla="*/ 5952881 w 6938797"/>
              <a:gd name="connsiteY54" fmla="*/ 4153480 h 6707192"/>
              <a:gd name="connsiteX55" fmla="*/ 5964885 w 6938797"/>
              <a:gd name="connsiteY55" fmla="*/ 4145339 h 6707192"/>
              <a:gd name="connsiteX56" fmla="*/ 3148758 w 6938797"/>
              <a:gd name="connsiteY56" fmla="*/ 1047142 h 6707192"/>
              <a:gd name="connsiteX57" fmla="*/ 3527905 w 6938797"/>
              <a:gd name="connsiteY57" fmla="*/ 2356615 h 6707192"/>
              <a:gd name="connsiteX58" fmla="*/ 3527243 w 6938797"/>
              <a:gd name="connsiteY58" fmla="*/ 2360199 h 6707192"/>
              <a:gd name="connsiteX59" fmla="*/ 3527102 w 6938797"/>
              <a:gd name="connsiteY59" fmla="*/ 2362321 h 6707192"/>
              <a:gd name="connsiteX60" fmla="*/ 3504915 w 6938797"/>
              <a:gd name="connsiteY60" fmla="*/ 2482226 h 6707192"/>
              <a:gd name="connsiteX61" fmla="*/ 2740763 w 6938797"/>
              <a:gd name="connsiteY61" fmla="*/ 3416226 h 6707192"/>
              <a:gd name="connsiteX62" fmla="*/ 2732140 w 6938797"/>
              <a:gd name="connsiteY62" fmla="*/ 3457941 h 6707192"/>
              <a:gd name="connsiteX63" fmla="*/ 2737686 w 6938797"/>
              <a:gd name="connsiteY63" fmla="*/ 3498704 h 6707192"/>
              <a:gd name="connsiteX64" fmla="*/ 3657034 w 6938797"/>
              <a:gd name="connsiteY64" fmla="*/ 3172402 h 6707192"/>
              <a:gd name="connsiteX65" fmla="*/ 3812776 w 6938797"/>
              <a:gd name="connsiteY65" fmla="*/ 2458079 h 6707192"/>
              <a:gd name="connsiteX66" fmla="*/ 3817413 w 6938797"/>
              <a:gd name="connsiteY66" fmla="*/ 2378682 h 6707192"/>
              <a:gd name="connsiteX67" fmla="*/ 3821481 w 6938797"/>
              <a:gd name="connsiteY67" fmla="*/ 2306823 h 6707192"/>
              <a:gd name="connsiteX68" fmla="*/ 3822033 w 6938797"/>
              <a:gd name="connsiteY68" fmla="*/ 2080998 h 6707192"/>
              <a:gd name="connsiteX69" fmla="*/ 3822655 w 6938797"/>
              <a:gd name="connsiteY69" fmla="*/ 2081778 h 6707192"/>
              <a:gd name="connsiteX70" fmla="*/ 3822434 w 6938797"/>
              <a:gd name="connsiteY70" fmla="*/ 2075766 h 6707192"/>
              <a:gd name="connsiteX71" fmla="*/ 4063589 w 6938797"/>
              <a:gd name="connsiteY71" fmla="*/ 2437186 h 6707192"/>
              <a:gd name="connsiteX72" fmla="*/ 4109060 w 6938797"/>
              <a:gd name="connsiteY72" fmla="*/ 2527691 h 6707192"/>
              <a:gd name="connsiteX73" fmla="*/ 4114963 w 6938797"/>
              <a:gd name="connsiteY73" fmla="*/ 2538581 h 6707192"/>
              <a:gd name="connsiteX74" fmla="*/ 4123968 w 6938797"/>
              <a:gd name="connsiteY74" fmla="*/ 2557364 h 6707192"/>
              <a:gd name="connsiteX75" fmla="*/ 4177684 w 6938797"/>
              <a:gd name="connsiteY75" fmla="*/ 2664277 h 6707192"/>
              <a:gd name="connsiteX76" fmla="*/ 4314675 w 6938797"/>
              <a:gd name="connsiteY76" fmla="*/ 3185826 h 6707192"/>
              <a:gd name="connsiteX77" fmla="*/ 4313175 w 6938797"/>
              <a:gd name="connsiteY77" fmla="*/ 3286724 h 6707192"/>
              <a:gd name="connsiteX78" fmla="*/ 4312892 w 6938797"/>
              <a:gd name="connsiteY78" fmla="*/ 3319768 h 6707192"/>
              <a:gd name="connsiteX79" fmla="*/ 4172152 w 6938797"/>
              <a:gd name="connsiteY79" fmla="*/ 3700396 h 6707192"/>
              <a:gd name="connsiteX80" fmla="*/ 2790709 w 6938797"/>
              <a:gd name="connsiteY80" fmla="*/ 4497363 h 6707192"/>
              <a:gd name="connsiteX81" fmla="*/ 2784873 w 6938797"/>
              <a:gd name="connsiteY81" fmla="*/ 4529122 h 6707192"/>
              <a:gd name="connsiteX82" fmla="*/ 2796057 w 6938797"/>
              <a:gd name="connsiteY82" fmla="*/ 4562125 h 6707192"/>
              <a:gd name="connsiteX83" fmla="*/ 3772935 w 6938797"/>
              <a:gd name="connsiteY83" fmla="*/ 4512912 h 6707192"/>
              <a:gd name="connsiteX84" fmla="*/ 4483232 w 6938797"/>
              <a:gd name="connsiteY84" fmla="*/ 3614275 h 6707192"/>
              <a:gd name="connsiteX85" fmla="*/ 4494841 w 6938797"/>
              <a:gd name="connsiteY85" fmla="*/ 3987763 h 6707192"/>
              <a:gd name="connsiteX86" fmla="*/ 4494745 w 6938797"/>
              <a:gd name="connsiteY86" fmla="*/ 3989882 h 6707192"/>
              <a:gd name="connsiteX87" fmla="*/ 4494737 w 6938797"/>
              <a:gd name="connsiteY87" fmla="*/ 3993398 h 6707192"/>
              <a:gd name="connsiteX88" fmla="*/ 4180201 w 6938797"/>
              <a:gd name="connsiteY88" fmla="*/ 5009920 h 6707192"/>
              <a:gd name="connsiteX89" fmla="*/ 2884491 w 6938797"/>
              <a:gd name="connsiteY89" fmla="*/ 5298585 h 6707192"/>
              <a:gd name="connsiteX90" fmla="*/ 2878153 w 6938797"/>
              <a:gd name="connsiteY90" fmla="*/ 5319580 h 6707192"/>
              <a:gd name="connsiteX91" fmla="*/ 2886696 w 6938797"/>
              <a:gd name="connsiteY91" fmla="*/ 5341014 h 6707192"/>
              <a:gd name="connsiteX92" fmla="*/ 3671119 w 6938797"/>
              <a:gd name="connsiteY92" fmla="*/ 5384184 h 6707192"/>
              <a:gd name="connsiteX93" fmla="*/ 4636560 w 6938797"/>
              <a:gd name="connsiteY93" fmla="*/ 4921383 h 6707192"/>
              <a:gd name="connsiteX94" fmla="*/ 4635861 w 6938797"/>
              <a:gd name="connsiteY94" fmla="*/ 4928127 h 6707192"/>
              <a:gd name="connsiteX95" fmla="*/ 4636964 w 6938797"/>
              <a:gd name="connsiteY95" fmla="*/ 4927420 h 6707192"/>
              <a:gd name="connsiteX96" fmla="*/ 3854631 w 6938797"/>
              <a:gd name="connsiteY96" fmla="*/ 6329907 h 6707192"/>
              <a:gd name="connsiteX97" fmla="*/ 2441682 w 6938797"/>
              <a:gd name="connsiteY97" fmla="*/ 5956849 h 6707192"/>
              <a:gd name="connsiteX98" fmla="*/ 1358729 w 6938797"/>
              <a:gd name="connsiteY98" fmla="*/ 6657489 h 6707192"/>
              <a:gd name="connsiteX99" fmla="*/ 385641 w 6938797"/>
              <a:gd name="connsiteY99" fmla="*/ 4945530 h 6707192"/>
              <a:gd name="connsiteX100" fmla="*/ 1378449 w 6938797"/>
              <a:gd name="connsiteY100" fmla="*/ 5586609 h 6707192"/>
              <a:gd name="connsiteX101" fmla="*/ 1787725 w 6938797"/>
              <a:gd name="connsiteY101" fmla="*/ 5349173 h 6707192"/>
              <a:gd name="connsiteX102" fmla="*/ 320045 w 6938797"/>
              <a:gd name="connsiteY102" fmla="*/ 4385341 h 6707192"/>
              <a:gd name="connsiteX103" fmla="*/ 469348 w 6938797"/>
              <a:gd name="connsiteY103" fmla="*/ 3421107 h 6707192"/>
              <a:gd name="connsiteX104" fmla="*/ 1068171 w 6938797"/>
              <a:gd name="connsiteY104" fmla="*/ 4180904 h 6707192"/>
              <a:gd name="connsiteX105" fmla="*/ 1680677 w 6938797"/>
              <a:gd name="connsiteY105" fmla="*/ 4312902 h 6707192"/>
              <a:gd name="connsiteX106" fmla="*/ 598529 w 6938797"/>
              <a:gd name="connsiteY106" fmla="*/ 3158316 h 6707192"/>
              <a:gd name="connsiteX107" fmla="*/ 1036379 w 6938797"/>
              <a:gd name="connsiteY107" fmla="*/ 2422262 h 6707192"/>
              <a:gd name="connsiteX108" fmla="*/ 1363156 w 6938797"/>
              <a:gd name="connsiteY108" fmla="*/ 3345047 h 6707192"/>
              <a:gd name="connsiteX109" fmla="*/ 1911675 w 6938797"/>
              <a:gd name="connsiteY109" fmla="*/ 3673835 h 6707192"/>
              <a:gd name="connsiteX110" fmla="*/ 1352693 w 6938797"/>
              <a:gd name="connsiteY110" fmla="*/ 2880234 h 6707192"/>
              <a:gd name="connsiteX111" fmla="*/ 1525337 w 6938797"/>
              <a:gd name="connsiteY111" fmla="*/ 2117216 h 6707192"/>
              <a:gd name="connsiteX112" fmla="*/ 1834005 w 6938797"/>
              <a:gd name="connsiteY112" fmla="*/ 1891853 h 6707192"/>
              <a:gd name="connsiteX113" fmla="*/ 1821529 w 6938797"/>
              <a:gd name="connsiteY113" fmla="*/ 2781637 h 6707192"/>
              <a:gd name="connsiteX114" fmla="*/ 2127782 w 6938797"/>
              <a:gd name="connsiteY114" fmla="*/ 3284681 h 6707192"/>
              <a:gd name="connsiteX115" fmla="*/ 2184123 w 6938797"/>
              <a:gd name="connsiteY115" fmla="*/ 2272959 h 6707192"/>
              <a:gd name="connsiteX116" fmla="*/ 3138351 w 6938797"/>
              <a:gd name="connsiteY116" fmla="*/ 1059534 h 6707192"/>
              <a:gd name="connsiteX117" fmla="*/ 3146378 w 6938797"/>
              <a:gd name="connsiteY117" fmla="*/ 1054222 h 6707192"/>
              <a:gd name="connsiteX118" fmla="*/ 3146470 w 6938797"/>
              <a:gd name="connsiteY118" fmla="*/ 1053949 h 6707192"/>
              <a:gd name="connsiteX119" fmla="*/ 3148758 w 6938797"/>
              <a:gd name="connsiteY119" fmla="*/ 1047142 h 6707192"/>
              <a:gd name="connsiteX120" fmla="*/ 6035115 w 6938797"/>
              <a:gd name="connsiteY120" fmla="*/ 136524 h 6707192"/>
              <a:gd name="connsiteX121" fmla="*/ 6265344 w 6938797"/>
              <a:gd name="connsiteY121" fmla="*/ 931676 h 6707192"/>
              <a:gd name="connsiteX122" fmla="*/ 6264941 w 6938797"/>
              <a:gd name="connsiteY122" fmla="*/ 933851 h 6707192"/>
              <a:gd name="connsiteX123" fmla="*/ 6264856 w 6938797"/>
              <a:gd name="connsiteY123" fmla="*/ 935141 h 6707192"/>
              <a:gd name="connsiteX124" fmla="*/ 6251383 w 6938797"/>
              <a:gd name="connsiteY124" fmla="*/ 1007951 h 6707192"/>
              <a:gd name="connsiteX125" fmla="*/ 5787367 w 6938797"/>
              <a:gd name="connsiteY125" fmla="*/ 1575103 h 6707192"/>
              <a:gd name="connsiteX126" fmla="*/ 5782130 w 6938797"/>
              <a:gd name="connsiteY126" fmla="*/ 1600435 h 6707192"/>
              <a:gd name="connsiteX127" fmla="*/ 5785498 w 6938797"/>
              <a:gd name="connsiteY127" fmla="*/ 1625187 h 6707192"/>
              <a:gd name="connsiteX128" fmla="*/ 6343755 w 6938797"/>
              <a:gd name="connsiteY128" fmla="*/ 1427046 h 6707192"/>
              <a:gd name="connsiteX129" fmla="*/ 6438326 w 6938797"/>
              <a:gd name="connsiteY129" fmla="*/ 993288 h 6707192"/>
              <a:gd name="connsiteX130" fmla="*/ 6441137 w 6938797"/>
              <a:gd name="connsiteY130" fmla="*/ 945158 h 6707192"/>
              <a:gd name="connsiteX131" fmla="*/ 6443612 w 6938797"/>
              <a:gd name="connsiteY131" fmla="*/ 901440 h 6707192"/>
              <a:gd name="connsiteX132" fmla="*/ 6443947 w 6938797"/>
              <a:gd name="connsiteY132" fmla="*/ 764312 h 6707192"/>
              <a:gd name="connsiteX133" fmla="*/ 6444325 w 6938797"/>
              <a:gd name="connsiteY133" fmla="*/ 764786 h 6707192"/>
              <a:gd name="connsiteX134" fmla="*/ 6444191 w 6938797"/>
              <a:gd name="connsiteY134" fmla="*/ 761136 h 6707192"/>
              <a:gd name="connsiteX135" fmla="*/ 6743094 w 6938797"/>
              <a:gd name="connsiteY135" fmla="*/ 1435197 h 6707192"/>
              <a:gd name="connsiteX136" fmla="*/ 6742182 w 6938797"/>
              <a:gd name="connsiteY136" fmla="*/ 1496564 h 6707192"/>
              <a:gd name="connsiteX137" fmla="*/ 6742011 w 6938797"/>
              <a:gd name="connsiteY137" fmla="*/ 1516530 h 6707192"/>
              <a:gd name="connsiteX138" fmla="*/ 6656549 w 6938797"/>
              <a:gd name="connsiteY138" fmla="*/ 1747660 h 6707192"/>
              <a:gd name="connsiteX139" fmla="*/ 5817695 w 6938797"/>
              <a:gd name="connsiteY139" fmla="*/ 2231603 h 6707192"/>
              <a:gd name="connsiteX140" fmla="*/ 5814152 w 6938797"/>
              <a:gd name="connsiteY140" fmla="*/ 2250886 h 6707192"/>
              <a:gd name="connsiteX141" fmla="*/ 5820944 w 6938797"/>
              <a:gd name="connsiteY141" fmla="*/ 2270928 h 6707192"/>
              <a:gd name="connsiteX142" fmla="*/ 6414133 w 6938797"/>
              <a:gd name="connsiteY142" fmla="*/ 2241044 h 6707192"/>
              <a:gd name="connsiteX143" fmla="*/ 6845447 w 6938797"/>
              <a:gd name="connsiteY143" fmla="*/ 1695364 h 6707192"/>
              <a:gd name="connsiteX144" fmla="*/ 6852496 w 6938797"/>
              <a:gd name="connsiteY144" fmla="*/ 1922158 h 6707192"/>
              <a:gd name="connsiteX145" fmla="*/ 6852437 w 6938797"/>
              <a:gd name="connsiteY145" fmla="*/ 1923479 h 6707192"/>
              <a:gd name="connsiteX146" fmla="*/ 6852432 w 6938797"/>
              <a:gd name="connsiteY146" fmla="*/ 1925579 h 6707192"/>
              <a:gd name="connsiteX147" fmla="*/ 6661436 w 6938797"/>
              <a:gd name="connsiteY147" fmla="*/ 2542842 h 6707192"/>
              <a:gd name="connsiteX148" fmla="*/ 5874643 w 6938797"/>
              <a:gd name="connsiteY148" fmla="*/ 2718128 h 6707192"/>
              <a:gd name="connsiteX149" fmla="*/ 5870794 w 6938797"/>
              <a:gd name="connsiteY149" fmla="*/ 2730876 h 6707192"/>
              <a:gd name="connsiteX150" fmla="*/ 5875982 w 6938797"/>
              <a:gd name="connsiteY150" fmla="*/ 2743892 h 6707192"/>
              <a:gd name="connsiteX151" fmla="*/ 6352308 w 6938797"/>
              <a:gd name="connsiteY151" fmla="*/ 2770106 h 6707192"/>
              <a:gd name="connsiteX152" fmla="*/ 6938552 w 6938797"/>
              <a:gd name="connsiteY152" fmla="*/ 2489080 h 6707192"/>
              <a:gd name="connsiteX153" fmla="*/ 6938128 w 6938797"/>
              <a:gd name="connsiteY153" fmla="*/ 2493175 h 6707192"/>
              <a:gd name="connsiteX154" fmla="*/ 6938797 w 6938797"/>
              <a:gd name="connsiteY154" fmla="*/ 2492746 h 6707192"/>
              <a:gd name="connsiteX155" fmla="*/ 6463741 w 6938797"/>
              <a:gd name="connsiteY155" fmla="*/ 3344378 h 6707192"/>
              <a:gd name="connsiteX156" fmla="*/ 5605756 w 6938797"/>
              <a:gd name="connsiteY156" fmla="*/ 3117847 h 6707192"/>
              <a:gd name="connsiteX157" fmla="*/ 4948154 w 6938797"/>
              <a:gd name="connsiteY157" fmla="*/ 3543295 h 6707192"/>
              <a:gd name="connsiteX158" fmla="*/ 4357266 w 6938797"/>
              <a:gd name="connsiteY158" fmla="*/ 2503743 h 6707192"/>
              <a:gd name="connsiteX159" fmla="*/ 4960128 w 6938797"/>
              <a:gd name="connsiteY159" fmla="*/ 2893025 h 6707192"/>
              <a:gd name="connsiteX160" fmla="*/ 5208654 w 6938797"/>
              <a:gd name="connsiteY160" fmla="*/ 2748846 h 6707192"/>
              <a:gd name="connsiteX161" fmla="*/ 4317434 w 6938797"/>
              <a:gd name="connsiteY161" fmla="*/ 2163579 h 6707192"/>
              <a:gd name="connsiteX162" fmla="*/ 4408095 w 6938797"/>
              <a:gd name="connsiteY162" fmla="*/ 1578067 h 6707192"/>
              <a:gd name="connsiteX163" fmla="*/ 4771718 w 6938797"/>
              <a:gd name="connsiteY163" fmla="*/ 2039439 h 6707192"/>
              <a:gd name="connsiteX164" fmla="*/ 5143651 w 6938797"/>
              <a:gd name="connsiteY164" fmla="*/ 2119592 h 6707192"/>
              <a:gd name="connsiteX165" fmla="*/ 4486538 w 6938797"/>
              <a:gd name="connsiteY165" fmla="*/ 1418493 h 6707192"/>
              <a:gd name="connsiteX166" fmla="*/ 4752413 w 6938797"/>
              <a:gd name="connsiteY166" fmla="*/ 971539 h 6707192"/>
              <a:gd name="connsiteX167" fmla="*/ 4950842 w 6938797"/>
              <a:gd name="connsiteY167" fmla="*/ 1531881 h 6707192"/>
              <a:gd name="connsiteX168" fmla="*/ 5283920 w 6938797"/>
              <a:gd name="connsiteY168" fmla="*/ 1731532 h 6707192"/>
              <a:gd name="connsiteX169" fmla="*/ 4944488 w 6938797"/>
              <a:gd name="connsiteY169" fmla="*/ 1249633 h 6707192"/>
              <a:gd name="connsiteX170" fmla="*/ 5049324 w 6938797"/>
              <a:gd name="connsiteY170" fmla="*/ 786306 h 6707192"/>
              <a:gd name="connsiteX171" fmla="*/ 5236756 w 6938797"/>
              <a:gd name="connsiteY171" fmla="*/ 649458 h 6707192"/>
              <a:gd name="connsiteX172" fmla="*/ 5229181 w 6938797"/>
              <a:gd name="connsiteY172" fmla="*/ 1189762 h 6707192"/>
              <a:gd name="connsiteX173" fmla="*/ 5415147 w 6938797"/>
              <a:gd name="connsiteY173" fmla="*/ 1495225 h 6707192"/>
              <a:gd name="connsiteX174" fmla="*/ 5449359 w 6938797"/>
              <a:gd name="connsiteY174" fmla="*/ 880877 h 6707192"/>
              <a:gd name="connsiteX175" fmla="*/ 6028794 w 6938797"/>
              <a:gd name="connsiteY175" fmla="*/ 144049 h 6707192"/>
              <a:gd name="connsiteX176" fmla="*/ 6033670 w 6938797"/>
              <a:gd name="connsiteY176" fmla="*/ 140823 h 6707192"/>
              <a:gd name="connsiteX177" fmla="*/ 6033725 w 6938797"/>
              <a:gd name="connsiteY177" fmla="*/ 140658 h 6707192"/>
              <a:gd name="connsiteX178" fmla="*/ 6035115 w 6938797"/>
              <a:gd name="connsiteY178" fmla="*/ 136524 h 6707192"/>
              <a:gd name="connsiteX179" fmla="*/ 1137674 w 6938797"/>
              <a:gd name="connsiteY179" fmla="*/ 0 h 6707192"/>
              <a:gd name="connsiteX180" fmla="*/ 1280473 w 6938797"/>
              <a:gd name="connsiteY180" fmla="*/ 571840 h 6707192"/>
              <a:gd name="connsiteX181" fmla="*/ 1280413 w 6938797"/>
              <a:gd name="connsiteY181" fmla="*/ 572001 h 6707192"/>
              <a:gd name="connsiteX182" fmla="*/ 1280151 w 6938797"/>
              <a:gd name="connsiteY182" fmla="*/ 574094 h 6707192"/>
              <a:gd name="connsiteX183" fmla="*/ 983078 w 6938797"/>
              <a:gd name="connsiteY183" fmla="*/ 930683 h 6707192"/>
              <a:gd name="connsiteX184" fmla="*/ 971204 w 6938797"/>
              <a:gd name="connsiteY184" fmla="*/ 964427 h 6707192"/>
              <a:gd name="connsiteX185" fmla="*/ 981911 w 6938797"/>
              <a:gd name="connsiteY185" fmla="*/ 994865 h 6707192"/>
              <a:gd name="connsiteX186" fmla="*/ 1341005 w 6938797"/>
              <a:gd name="connsiteY186" fmla="*/ 850193 h 6707192"/>
              <a:gd name="connsiteX187" fmla="*/ 1403309 w 6938797"/>
              <a:gd name="connsiteY187" fmla="*/ 564433 h 6707192"/>
              <a:gd name="connsiteX188" fmla="*/ 1405174 w 6938797"/>
              <a:gd name="connsiteY188" fmla="*/ 532499 h 6707192"/>
              <a:gd name="connsiteX189" fmla="*/ 1406792 w 6938797"/>
              <a:gd name="connsiteY189" fmla="*/ 503925 h 6707192"/>
              <a:gd name="connsiteX190" fmla="*/ 1407013 w 6938797"/>
              <a:gd name="connsiteY190" fmla="*/ 413586 h 6707192"/>
              <a:gd name="connsiteX191" fmla="*/ 1407246 w 6938797"/>
              <a:gd name="connsiteY191" fmla="*/ 413878 h 6707192"/>
              <a:gd name="connsiteX192" fmla="*/ 1407173 w 6938797"/>
              <a:gd name="connsiteY192" fmla="*/ 411493 h 6707192"/>
              <a:gd name="connsiteX193" fmla="*/ 1604090 w 6938797"/>
              <a:gd name="connsiteY193" fmla="*/ 855563 h 6707192"/>
              <a:gd name="connsiteX194" fmla="*/ 1603489 w 6938797"/>
              <a:gd name="connsiteY194" fmla="*/ 895951 h 6707192"/>
              <a:gd name="connsiteX195" fmla="*/ 1603377 w 6938797"/>
              <a:gd name="connsiteY195" fmla="*/ 909145 h 6707192"/>
              <a:gd name="connsiteX196" fmla="*/ 1547074 w 6938797"/>
              <a:gd name="connsiteY196" fmla="*/ 1061413 h 6707192"/>
              <a:gd name="connsiteX197" fmla="*/ 994439 w 6938797"/>
              <a:gd name="connsiteY197" fmla="*/ 1380233 h 6707192"/>
              <a:gd name="connsiteX198" fmla="*/ 992153 w 6938797"/>
              <a:gd name="connsiteY198" fmla="*/ 1392669 h 6707192"/>
              <a:gd name="connsiteX199" fmla="*/ 1006892 w 6938797"/>
              <a:gd name="connsiteY199" fmla="*/ 1418133 h 6707192"/>
              <a:gd name="connsiteX200" fmla="*/ 1387371 w 6938797"/>
              <a:gd name="connsiteY200" fmla="*/ 1386453 h 6707192"/>
              <a:gd name="connsiteX201" fmla="*/ 1671520 w 6938797"/>
              <a:gd name="connsiteY201" fmla="*/ 1026961 h 6707192"/>
              <a:gd name="connsiteX202" fmla="*/ 1676164 w 6938797"/>
              <a:gd name="connsiteY202" fmla="*/ 1176372 h 6707192"/>
              <a:gd name="connsiteX203" fmla="*/ 1676113 w 6938797"/>
              <a:gd name="connsiteY203" fmla="*/ 1177502 h 6707192"/>
              <a:gd name="connsiteX204" fmla="*/ 1676122 w 6938797"/>
              <a:gd name="connsiteY204" fmla="*/ 1178626 h 6707192"/>
              <a:gd name="connsiteX205" fmla="*/ 1550295 w 6938797"/>
              <a:gd name="connsiteY205" fmla="*/ 1585277 h 6707192"/>
              <a:gd name="connsiteX206" fmla="*/ 1031955 w 6938797"/>
              <a:gd name="connsiteY206" fmla="*/ 1700756 h 6707192"/>
              <a:gd name="connsiteX207" fmla="*/ 1029521 w 6938797"/>
              <a:gd name="connsiteY207" fmla="*/ 1708821 h 6707192"/>
              <a:gd name="connsiteX208" fmla="*/ 1041426 w 6938797"/>
              <a:gd name="connsiteY208" fmla="*/ 1725182 h 6707192"/>
              <a:gd name="connsiteX209" fmla="*/ 1346641 w 6938797"/>
              <a:gd name="connsiteY209" fmla="*/ 1734998 h 6707192"/>
              <a:gd name="connsiteX210" fmla="*/ 1732858 w 6938797"/>
              <a:gd name="connsiteY210" fmla="*/ 1549859 h 6707192"/>
              <a:gd name="connsiteX211" fmla="*/ 1732578 w 6938797"/>
              <a:gd name="connsiteY211" fmla="*/ 1552555 h 6707192"/>
              <a:gd name="connsiteX212" fmla="*/ 1733018 w 6938797"/>
              <a:gd name="connsiteY212" fmla="*/ 1552275 h 6707192"/>
              <a:gd name="connsiteX213" fmla="*/ 1420053 w 6938797"/>
              <a:gd name="connsiteY213" fmla="*/ 2113328 h 6707192"/>
              <a:gd name="connsiteX214" fmla="*/ 854813 w 6938797"/>
              <a:gd name="connsiteY214" fmla="*/ 1964090 h 6707192"/>
              <a:gd name="connsiteX215" fmla="*/ 421587 w 6938797"/>
              <a:gd name="connsiteY215" fmla="*/ 2244374 h 6707192"/>
              <a:gd name="connsiteX216" fmla="*/ 32311 w 6938797"/>
              <a:gd name="connsiteY216" fmla="*/ 1559520 h 6707192"/>
              <a:gd name="connsiteX217" fmla="*/ 429475 w 6938797"/>
              <a:gd name="connsiteY217" fmla="*/ 1815978 h 6707192"/>
              <a:gd name="connsiteX218" fmla="*/ 593203 w 6938797"/>
              <a:gd name="connsiteY218" fmla="*/ 1720993 h 6707192"/>
              <a:gd name="connsiteX219" fmla="*/ 6069 w 6938797"/>
              <a:gd name="connsiteY219" fmla="*/ 1335419 h 6707192"/>
              <a:gd name="connsiteX220" fmla="*/ 65797 w 6938797"/>
              <a:gd name="connsiteY220" fmla="*/ 949685 h 6707192"/>
              <a:gd name="connsiteX221" fmla="*/ 305351 w 6938797"/>
              <a:gd name="connsiteY221" fmla="*/ 1253636 h 6707192"/>
              <a:gd name="connsiteX222" fmla="*/ 550379 w 6938797"/>
              <a:gd name="connsiteY222" fmla="*/ 1306441 h 6707192"/>
              <a:gd name="connsiteX223" fmla="*/ 117475 w 6938797"/>
              <a:gd name="connsiteY223" fmla="*/ 844558 h 6707192"/>
              <a:gd name="connsiteX224" fmla="*/ 292633 w 6938797"/>
              <a:gd name="connsiteY224" fmla="*/ 550106 h 6707192"/>
              <a:gd name="connsiteX225" fmla="*/ 423358 w 6938797"/>
              <a:gd name="connsiteY225" fmla="*/ 919258 h 6707192"/>
              <a:gd name="connsiteX226" fmla="*/ 642788 w 6938797"/>
              <a:gd name="connsiteY226" fmla="*/ 1050787 h 6707192"/>
              <a:gd name="connsiteX227" fmla="*/ 419172 w 6938797"/>
              <a:gd name="connsiteY227" fmla="*/ 733313 h 6707192"/>
              <a:gd name="connsiteX228" fmla="*/ 488237 w 6938797"/>
              <a:gd name="connsiteY228" fmla="*/ 428075 h 6707192"/>
              <a:gd name="connsiteX229" fmla="*/ 611717 w 6938797"/>
              <a:gd name="connsiteY229" fmla="*/ 337920 h 6707192"/>
              <a:gd name="connsiteX230" fmla="*/ 606726 w 6938797"/>
              <a:gd name="connsiteY230" fmla="*/ 693871 h 6707192"/>
              <a:gd name="connsiteX231" fmla="*/ 729240 w 6938797"/>
              <a:gd name="connsiteY231" fmla="*/ 895109 h 6707192"/>
              <a:gd name="connsiteX232" fmla="*/ 751779 w 6938797"/>
              <a:gd name="connsiteY232" fmla="*/ 490378 h 6707192"/>
              <a:gd name="connsiteX233" fmla="*/ 1133510 w 6938797"/>
              <a:gd name="connsiteY233" fmla="*/ 4957 h 6707192"/>
              <a:gd name="connsiteX234" fmla="*/ 1136723 w 6938797"/>
              <a:gd name="connsiteY234" fmla="*/ 2831 h 670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</a:cxnLst>
            <a:rect l="l" t="t" r="r" b="b"/>
            <a:pathLst>
              <a:path w="6938797" h="6707192">
                <a:moveTo>
                  <a:pt x="5965697" y="4142920"/>
                </a:moveTo>
                <a:cubicBezTo>
                  <a:pt x="5965697" y="4142920"/>
                  <a:pt x="6141254" y="4414746"/>
                  <a:pt x="6087163" y="4629331"/>
                </a:cubicBezTo>
                <a:lnTo>
                  <a:pt x="6087111" y="4629472"/>
                </a:lnTo>
                <a:lnTo>
                  <a:pt x="6086889" y="4631248"/>
                </a:lnTo>
                <a:cubicBezTo>
                  <a:pt x="6039560" y="4818890"/>
                  <a:pt x="5877320" y="4868347"/>
                  <a:pt x="5834197" y="4934566"/>
                </a:cubicBezTo>
                <a:lnTo>
                  <a:pt x="5824097" y="4963271"/>
                </a:lnTo>
                <a:lnTo>
                  <a:pt x="5833204" y="4989159"/>
                </a:lnTo>
                <a:cubicBezTo>
                  <a:pt x="5879252" y="5039153"/>
                  <a:pt x="6080299" y="5003057"/>
                  <a:pt x="6138652" y="4866100"/>
                </a:cubicBezTo>
                <a:cubicBezTo>
                  <a:pt x="6171723" y="4788661"/>
                  <a:pt x="6185828" y="4696432"/>
                  <a:pt x="6191648" y="4623032"/>
                </a:cubicBezTo>
                <a:lnTo>
                  <a:pt x="6193227" y="4596005"/>
                </a:lnTo>
                <a:lnTo>
                  <a:pt x="6194610" y="4571563"/>
                </a:lnTo>
                <a:cubicBezTo>
                  <a:pt x="6196281" y="4525203"/>
                  <a:pt x="6194798" y="4494719"/>
                  <a:pt x="6194798" y="4494719"/>
                </a:cubicBezTo>
                <a:lnTo>
                  <a:pt x="6194997" y="4494969"/>
                </a:lnTo>
                <a:lnTo>
                  <a:pt x="6194935" y="4492938"/>
                </a:lnTo>
                <a:cubicBezTo>
                  <a:pt x="6200275" y="4499512"/>
                  <a:pt x="6352587" y="4688412"/>
                  <a:pt x="6362434" y="4870669"/>
                </a:cubicBezTo>
                <a:lnTo>
                  <a:pt x="6361922" y="4905092"/>
                </a:lnTo>
                <a:lnTo>
                  <a:pt x="6361826" y="4916245"/>
                </a:lnTo>
                <a:cubicBezTo>
                  <a:pt x="6358063" y="4961846"/>
                  <a:pt x="6343668" y="5006044"/>
                  <a:pt x="6313935" y="5045765"/>
                </a:cubicBezTo>
                <a:cubicBezTo>
                  <a:pt x="6175181" y="5231131"/>
                  <a:pt x="5911452" y="5256608"/>
                  <a:pt x="5853101" y="5305951"/>
                </a:cubicBezTo>
                <a:lnTo>
                  <a:pt x="5842179" y="5327988"/>
                </a:lnTo>
                <a:lnTo>
                  <a:pt x="5854453" y="5349194"/>
                </a:lnTo>
                <a:cubicBezTo>
                  <a:pt x="5905585" y="5392748"/>
                  <a:pt x="6093736" y="5379882"/>
                  <a:pt x="6178091" y="5322247"/>
                </a:cubicBezTo>
                <a:cubicBezTo>
                  <a:pt x="6274497" y="5256516"/>
                  <a:pt x="6419790" y="5016460"/>
                  <a:pt x="6419790" y="5016460"/>
                </a:cubicBezTo>
                <a:cubicBezTo>
                  <a:pt x="6419790" y="5016460"/>
                  <a:pt x="6424797" y="5070939"/>
                  <a:pt x="6423740" y="5143550"/>
                </a:cubicBezTo>
                <a:lnTo>
                  <a:pt x="6423696" y="5144525"/>
                </a:lnTo>
                <a:lnTo>
                  <a:pt x="6423704" y="5145467"/>
                </a:lnTo>
                <a:cubicBezTo>
                  <a:pt x="6421915" y="5266487"/>
                  <a:pt x="6403289" y="5437875"/>
                  <a:pt x="6316674" y="5491367"/>
                </a:cubicBezTo>
                <a:cubicBezTo>
                  <a:pt x="6195414" y="5566257"/>
                  <a:pt x="5942469" y="5554229"/>
                  <a:pt x="5884981" y="5582804"/>
                </a:cubicBezTo>
                <a:lnTo>
                  <a:pt x="5874034" y="5596913"/>
                </a:lnTo>
                <a:lnTo>
                  <a:pt x="5883828" y="5610372"/>
                </a:lnTo>
                <a:cubicBezTo>
                  <a:pt x="5926612" y="5635976"/>
                  <a:pt x="6085931" y="5608058"/>
                  <a:pt x="6143445" y="5618722"/>
                </a:cubicBezTo>
                <a:cubicBezTo>
                  <a:pt x="6209313" y="5630772"/>
                  <a:pt x="6471964" y="5461241"/>
                  <a:pt x="6471964" y="5461241"/>
                </a:cubicBezTo>
                <a:lnTo>
                  <a:pt x="6471727" y="5463534"/>
                </a:lnTo>
                <a:lnTo>
                  <a:pt x="6472101" y="5463295"/>
                </a:lnTo>
                <a:cubicBezTo>
                  <a:pt x="6472101" y="5463295"/>
                  <a:pt x="6437455" y="5843988"/>
                  <a:pt x="6205890" y="5940530"/>
                </a:cubicBezTo>
                <a:cubicBezTo>
                  <a:pt x="5974325" y="6037073"/>
                  <a:pt x="5866142" y="5792088"/>
                  <a:pt x="5725094" y="5813587"/>
                </a:cubicBezTo>
                <a:cubicBezTo>
                  <a:pt x="5584046" y="5835087"/>
                  <a:pt x="5565559" y="6143475"/>
                  <a:pt x="5356589" y="6052000"/>
                </a:cubicBezTo>
                <a:cubicBezTo>
                  <a:pt x="5147481" y="5960661"/>
                  <a:pt x="5025468" y="5469457"/>
                  <a:pt x="5025468" y="5469457"/>
                </a:cubicBezTo>
                <a:cubicBezTo>
                  <a:pt x="5025468" y="5469457"/>
                  <a:pt x="5247447" y="5671443"/>
                  <a:pt x="5363299" y="5687602"/>
                </a:cubicBezTo>
                <a:cubicBezTo>
                  <a:pt x="5479150" y="5703761"/>
                  <a:pt x="5513111" y="5655148"/>
                  <a:pt x="5502566" y="5606808"/>
                </a:cubicBezTo>
                <a:cubicBezTo>
                  <a:pt x="5491885" y="5558468"/>
                  <a:pt x="5028480" y="5409614"/>
                  <a:pt x="5003147" y="5278837"/>
                </a:cubicBezTo>
                <a:cubicBezTo>
                  <a:pt x="4977813" y="5148059"/>
                  <a:pt x="5053951" y="4950729"/>
                  <a:pt x="5053951" y="4950729"/>
                </a:cubicBezTo>
                <a:cubicBezTo>
                  <a:pt x="5053951" y="4950729"/>
                  <a:pt x="5179799" y="5178871"/>
                  <a:pt x="5257718" y="5209271"/>
                </a:cubicBezTo>
                <a:cubicBezTo>
                  <a:pt x="5335637" y="5239809"/>
                  <a:pt x="5442039" y="5301706"/>
                  <a:pt x="5466140" y="5254188"/>
                </a:cubicBezTo>
                <a:cubicBezTo>
                  <a:pt x="5490242" y="5206669"/>
                  <a:pt x="5098457" y="4950318"/>
                  <a:pt x="5097909" y="4861307"/>
                </a:cubicBezTo>
                <a:cubicBezTo>
                  <a:pt x="5097361" y="4772159"/>
                  <a:pt x="5246900" y="4610844"/>
                  <a:pt x="5246900" y="4610844"/>
                </a:cubicBezTo>
                <a:cubicBezTo>
                  <a:pt x="5246900" y="4610844"/>
                  <a:pt x="5271275" y="4860759"/>
                  <a:pt x="5358095" y="4924847"/>
                </a:cubicBezTo>
                <a:cubicBezTo>
                  <a:pt x="5444915" y="4988935"/>
                  <a:pt x="5524888" y="5078767"/>
                  <a:pt x="5544744" y="5036727"/>
                </a:cubicBezTo>
                <a:cubicBezTo>
                  <a:pt x="5564600" y="4994686"/>
                  <a:pt x="5371652" y="4828989"/>
                  <a:pt x="5354534" y="4766681"/>
                </a:cubicBezTo>
                <a:cubicBezTo>
                  <a:pt x="5337417" y="4704374"/>
                  <a:pt x="5364120" y="4552507"/>
                  <a:pt x="5413282" y="4507043"/>
                </a:cubicBezTo>
                <a:cubicBezTo>
                  <a:pt x="5462443" y="4461579"/>
                  <a:pt x="5518315" y="4430357"/>
                  <a:pt x="5518315" y="4430357"/>
                </a:cubicBezTo>
                <a:cubicBezTo>
                  <a:pt x="5518315" y="4430357"/>
                  <a:pt x="5505990" y="4664661"/>
                  <a:pt x="5514069" y="4733131"/>
                </a:cubicBezTo>
                <a:cubicBezTo>
                  <a:pt x="5522149" y="4801601"/>
                  <a:pt x="5590482" y="4961958"/>
                  <a:pt x="5618281" y="4904306"/>
                </a:cubicBezTo>
                <a:cubicBezTo>
                  <a:pt x="5655802" y="4826661"/>
                  <a:pt x="5599657" y="4787496"/>
                  <a:pt x="5637452" y="4560039"/>
                </a:cubicBezTo>
                <a:cubicBezTo>
                  <a:pt x="5670524" y="4361014"/>
                  <a:pt x="5896823" y="4192499"/>
                  <a:pt x="5952881" y="4153480"/>
                </a:cubicBezTo>
                <a:lnTo>
                  <a:pt x="5964885" y="4145339"/>
                </a:lnTo>
                <a:close/>
                <a:moveTo>
                  <a:pt x="3148758" y="1047142"/>
                </a:moveTo>
                <a:cubicBezTo>
                  <a:pt x="3148758" y="1047142"/>
                  <a:pt x="3602205" y="1749241"/>
                  <a:pt x="3527905" y="2356615"/>
                </a:cubicBezTo>
                <a:lnTo>
                  <a:pt x="3527243" y="2360199"/>
                </a:lnTo>
                <a:lnTo>
                  <a:pt x="3527102" y="2362321"/>
                </a:lnTo>
                <a:cubicBezTo>
                  <a:pt x="3522149" y="2402791"/>
                  <a:pt x="3514850" y="2442837"/>
                  <a:pt x="3504915" y="2482226"/>
                </a:cubicBezTo>
                <a:cubicBezTo>
                  <a:pt x="3355888" y="3073051"/>
                  <a:pt x="2819203" y="3197695"/>
                  <a:pt x="2740763" y="3416226"/>
                </a:cubicBezTo>
                <a:lnTo>
                  <a:pt x="2732140" y="3457941"/>
                </a:lnTo>
                <a:lnTo>
                  <a:pt x="2737686" y="3498704"/>
                </a:lnTo>
                <a:cubicBezTo>
                  <a:pt x="2808171" y="3694607"/>
                  <a:pt x="3473297" y="3603635"/>
                  <a:pt x="3657034" y="3172402"/>
                </a:cubicBezTo>
                <a:cubicBezTo>
                  <a:pt x="3754222" y="2944824"/>
                  <a:pt x="3795672" y="2673784"/>
                  <a:pt x="3812776" y="2458079"/>
                </a:cubicBezTo>
                <a:lnTo>
                  <a:pt x="3817413" y="2378682"/>
                </a:lnTo>
                <a:lnTo>
                  <a:pt x="3821481" y="2306823"/>
                </a:lnTo>
                <a:cubicBezTo>
                  <a:pt x="3826391" y="2170584"/>
                  <a:pt x="3822033" y="2080998"/>
                  <a:pt x="3822033" y="2080998"/>
                </a:cubicBezTo>
                <a:lnTo>
                  <a:pt x="3822655" y="2081778"/>
                </a:lnTo>
                <a:lnTo>
                  <a:pt x="3822434" y="2075766"/>
                </a:lnTo>
                <a:cubicBezTo>
                  <a:pt x="3830282" y="2085424"/>
                  <a:pt x="3946108" y="2229037"/>
                  <a:pt x="4063589" y="2437186"/>
                </a:cubicBezTo>
                <a:lnTo>
                  <a:pt x="4109060" y="2527691"/>
                </a:lnTo>
                <a:lnTo>
                  <a:pt x="4114963" y="2538581"/>
                </a:lnTo>
                <a:lnTo>
                  <a:pt x="4123968" y="2557364"/>
                </a:lnTo>
                <a:lnTo>
                  <a:pt x="4177684" y="2664277"/>
                </a:lnTo>
                <a:cubicBezTo>
                  <a:pt x="4248865" y="2826584"/>
                  <a:pt x="4305029" y="3007289"/>
                  <a:pt x="4314675" y="3185826"/>
                </a:cubicBezTo>
                <a:lnTo>
                  <a:pt x="4313175" y="3286724"/>
                </a:lnTo>
                <a:lnTo>
                  <a:pt x="4312892" y="3319768"/>
                </a:lnTo>
                <a:cubicBezTo>
                  <a:pt x="4301834" y="3453775"/>
                  <a:pt x="4259531" y="3583664"/>
                  <a:pt x="4172152" y="3700396"/>
                </a:cubicBezTo>
                <a:cubicBezTo>
                  <a:pt x="3735258" y="4284052"/>
                  <a:pt x="2876752" y="4328313"/>
                  <a:pt x="2790709" y="4497363"/>
                </a:cubicBezTo>
                <a:lnTo>
                  <a:pt x="2784873" y="4529122"/>
                </a:lnTo>
                <a:lnTo>
                  <a:pt x="2796057" y="4562125"/>
                </a:lnTo>
                <a:cubicBezTo>
                  <a:pt x="2891556" y="4724828"/>
                  <a:pt x="3507328" y="4694385"/>
                  <a:pt x="3772935" y="4512912"/>
                </a:cubicBezTo>
                <a:cubicBezTo>
                  <a:pt x="4056249" y="4319743"/>
                  <a:pt x="4483232" y="3614275"/>
                  <a:pt x="4483232" y="3614275"/>
                </a:cubicBezTo>
                <a:cubicBezTo>
                  <a:pt x="4483232" y="3614275"/>
                  <a:pt x="4497946" y="3774375"/>
                  <a:pt x="4494841" y="3987763"/>
                </a:cubicBezTo>
                <a:lnTo>
                  <a:pt x="4494745" y="3989882"/>
                </a:lnTo>
                <a:lnTo>
                  <a:pt x="4494737" y="3993398"/>
                </a:lnTo>
                <a:cubicBezTo>
                  <a:pt x="4489479" y="4349046"/>
                  <a:pt x="4434741" y="4852719"/>
                  <a:pt x="4180201" y="5009920"/>
                </a:cubicBezTo>
                <a:cubicBezTo>
                  <a:pt x="3798390" y="5245722"/>
                  <a:pt x="2972330" y="5188304"/>
                  <a:pt x="2884491" y="5298585"/>
                </a:cubicBezTo>
                <a:lnTo>
                  <a:pt x="2878153" y="5319580"/>
                </a:lnTo>
                <a:lnTo>
                  <a:pt x="2886696" y="5341014"/>
                </a:lnTo>
                <a:cubicBezTo>
                  <a:pt x="2965482" y="5447190"/>
                  <a:pt x="3490023" y="5350606"/>
                  <a:pt x="3671119" y="5384184"/>
                </a:cubicBezTo>
                <a:cubicBezTo>
                  <a:pt x="3864690" y="5419598"/>
                  <a:pt x="4636560" y="4921383"/>
                  <a:pt x="4636560" y="4921383"/>
                </a:cubicBezTo>
                <a:lnTo>
                  <a:pt x="4635861" y="4928127"/>
                </a:lnTo>
                <a:lnTo>
                  <a:pt x="4636964" y="4927420"/>
                </a:lnTo>
                <a:cubicBezTo>
                  <a:pt x="4636964" y="4927420"/>
                  <a:pt x="4535148" y="6046190"/>
                  <a:pt x="3854631" y="6329907"/>
                </a:cubicBezTo>
                <a:cubicBezTo>
                  <a:pt x="3174114" y="6613623"/>
                  <a:pt x="2856190" y="5893667"/>
                  <a:pt x="2441682" y="5956849"/>
                </a:cubicBezTo>
                <a:cubicBezTo>
                  <a:pt x="2027174" y="6020032"/>
                  <a:pt x="1972845" y="6926315"/>
                  <a:pt x="1358729" y="6657489"/>
                </a:cubicBezTo>
                <a:cubicBezTo>
                  <a:pt x="744211" y="6389065"/>
                  <a:pt x="385641" y="4945530"/>
                  <a:pt x="385641" y="4945530"/>
                </a:cubicBezTo>
                <a:cubicBezTo>
                  <a:pt x="385641" y="4945530"/>
                  <a:pt x="1037989" y="5539122"/>
                  <a:pt x="1378449" y="5586609"/>
                </a:cubicBezTo>
                <a:cubicBezTo>
                  <a:pt x="1718908" y="5634097"/>
                  <a:pt x="1818712" y="5491232"/>
                  <a:pt x="1787725" y="5349173"/>
                </a:cubicBezTo>
                <a:cubicBezTo>
                  <a:pt x="1756335" y="5207113"/>
                  <a:pt x="394494" y="4769666"/>
                  <a:pt x="320045" y="4385341"/>
                </a:cubicBezTo>
                <a:cubicBezTo>
                  <a:pt x="245594" y="4001015"/>
                  <a:pt x="469348" y="3421107"/>
                  <a:pt x="469348" y="3421107"/>
                </a:cubicBezTo>
                <a:cubicBezTo>
                  <a:pt x="469348" y="3421107"/>
                  <a:pt x="839186" y="4091563"/>
                  <a:pt x="1068171" y="4180904"/>
                </a:cubicBezTo>
                <a:cubicBezTo>
                  <a:pt x="1297157" y="4270647"/>
                  <a:pt x="1609849" y="4452547"/>
                  <a:pt x="1680677" y="4312902"/>
                </a:cubicBezTo>
                <a:cubicBezTo>
                  <a:pt x="1751506" y="4173257"/>
                  <a:pt x="600139" y="3419899"/>
                  <a:pt x="598529" y="3158316"/>
                </a:cubicBezTo>
                <a:cubicBezTo>
                  <a:pt x="596920" y="2896331"/>
                  <a:pt x="1036379" y="2422262"/>
                  <a:pt x="1036379" y="2422262"/>
                </a:cubicBezTo>
                <a:cubicBezTo>
                  <a:pt x="1036379" y="2422262"/>
                  <a:pt x="1108012" y="3156708"/>
                  <a:pt x="1363156" y="3345047"/>
                </a:cubicBezTo>
                <a:cubicBezTo>
                  <a:pt x="1618300" y="3533386"/>
                  <a:pt x="1853322" y="3797383"/>
                  <a:pt x="1911675" y="3673835"/>
                </a:cubicBezTo>
                <a:cubicBezTo>
                  <a:pt x="1970028" y="3550288"/>
                  <a:pt x="1402997" y="3063343"/>
                  <a:pt x="1352693" y="2880234"/>
                </a:cubicBezTo>
                <a:cubicBezTo>
                  <a:pt x="1302388" y="2697126"/>
                  <a:pt x="1380863" y="2250825"/>
                  <a:pt x="1525337" y="2117216"/>
                </a:cubicBezTo>
                <a:cubicBezTo>
                  <a:pt x="1669811" y="1983609"/>
                  <a:pt x="1834005" y="1891853"/>
                  <a:pt x="1834005" y="1891853"/>
                </a:cubicBezTo>
                <a:cubicBezTo>
                  <a:pt x="1834005" y="1891853"/>
                  <a:pt x="1797786" y="2580420"/>
                  <a:pt x="1821529" y="2781637"/>
                </a:cubicBezTo>
                <a:cubicBezTo>
                  <a:pt x="1845273" y="2982855"/>
                  <a:pt x="2046088" y="3454106"/>
                  <a:pt x="2127782" y="3284681"/>
                </a:cubicBezTo>
                <a:cubicBezTo>
                  <a:pt x="2238050" y="3056500"/>
                  <a:pt x="2073051" y="2941404"/>
                  <a:pt x="2184123" y="2272959"/>
                </a:cubicBezTo>
                <a:cubicBezTo>
                  <a:pt x="2288253" y="1646292"/>
                  <a:pt x="3044258" y="1122553"/>
                  <a:pt x="3138351" y="1059534"/>
                </a:cubicBezTo>
                <a:lnTo>
                  <a:pt x="3146378" y="1054222"/>
                </a:lnTo>
                <a:lnTo>
                  <a:pt x="3146470" y="1053949"/>
                </a:lnTo>
                <a:cubicBezTo>
                  <a:pt x="3147981" y="1049450"/>
                  <a:pt x="3148758" y="1047142"/>
                  <a:pt x="3148758" y="1047142"/>
                </a:cubicBezTo>
                <a:close/>
                <a:moveTo>
                  <a:pt x="6035115" y="136524"/>
                </a:moveTo>
                <a:cubicBezTo>
                  <a:pt x="6035115" y="136524"/>
                  <a:pt x="6310461" y="562860"/>
                  <a:pt x="6265344" y="931676"/>
                </a:cubicBezTo>
                <a:lnTo>
                  <a:pt x="6264941" y="933851"/>
                </a:lnTo>
                <a:lnTo>
                  <a:pt x="6264856" y="935141"/>
                </a:lnTo>
                <a:cubicBezTo>
                  <a:pt x="6261848" y="959715"/>
                  <a:pt x="6257416" y="984033"/>
                  <a:pt x="6251383" y="1007951"/>
                </a:cubicBezTo>
                <a:cubicBezTo>
                  <a:pt x="6160889" y="1366717"/>
                  <a:pt x="5834998" y="1442405"/>
                  <a:pt x="5787367" y="1575103"/>
                </a:cubicBezTo>
                <a:lnTo>
                  <a:pt x="5782130" y="1600435"/>
                </a:lnTo>
                <a:lnTo>
                  <a:pt x="5785498" y="1625187"/>
                </a:lnTo>
                <a:cubicBezTo>
                  <a:pt x="5828300" y="1744145"/>
                  <a:pt x="6232184" y="1688904"/>
                  <a:pt x="6343755" y="1427046"/>
                </a:cubicBezTo>
                <a:cubicBezTo>
                  <a:pt x="6402771" y="1288854"/>
                  <a:pt x="6427940" y="1124271"/>
                  <a:pt x="6438326" y="993288"/>
                </a:cubicBezTo>
                <a:lnTo>
                  <a:pt x="6441137" y="945158"/>
                </a:lnTo>
                <a:lnTo>
                  <a:pt x="6443612" y="901440"/>
                </a:lnTo>
                <a:cubicBezTo>
                  <a:pt x="6446593" y="818712"/>
                  <a:pt x="6443947" y="764312"/>
                  <a:pt x="6443947" y="764312"/>
                </a:cubicBezTo>
                <a:lnTo>
                  <a:pt x="6444325" y="764786"/>
                </a:lnTo>
                <a:lnTo>
                  <a:pt x="6444191" y="761136"/>
                </a:lnTo>
                <a:cubicBezTo>
                  <a:pt x="6453721" y="772866"/>
                  <a:pt x="6725522" y="1109959"/>
                  <a:pt x="6743094" y="1435197"/>
                </a:cubicBezTo>
                <a:lnTo>
                  <a:pt x="6742182" y="1496564"/>
                </a:lnTo>
                <a:lnTo>
                  <a:pt x="6742011" y="1516530"/>
                </a:lnTo>
                <a:cubicBezTo>
                  <a:pt x="6735296" y="1597905"/>
                  <a:pt x="6709608" y="1676777"/>
                  <a:pt x="6656549" y="1747660"/>
                </a:cubicBezTo>
                <a:cubicBezTo>
                  <a:pt x="6391255" y="2102073"/>
                  <a:pt x="5869943" y="2128950"/>
                  <a:pt x="5817695" y="2231603"/>
                </a:cubicBezTo>
                <a:lnTo>
                  <a:pt x="5814152" y="2250886"/>
                </a:lnTo>
                <a:lnTo>
                  <a:pt x="5820944" y="2270928"/>
                </a:lnTo>
                <a:cubicBezTo>
                  <a:pt x="5878933" y="2369725"/>
                  <a:pt x="6252849" y="2351240"/>
                  <a:pt x="6414133" y="2241044"/>
                </a:cubicBezTo>
                <a:cubicBezTo>
                  <a:pt x="6586170" y="2123746"/>
                  <a:pt x="6845447" y="1695364"/>
                  <a:pt x="6845447" y="1695364"/>
                </a:cubicBezTo>
                <a:cubicBezTo>
                  <a:pt x="6845447" y="1695364"/>
                  <a:pt x="6854382" y="1792582"/>
                  <a:pt x="6852496" y="1922158"/>
                </a:cubicBezTo>
                <a:lnTo>
                  <a:pt x="6852437" y="1923479"/>
                </a:lnTo>
                <a:lnTo>
                  <a:pt x="6852432" y="1925579"/>
                </a:lnTo>
                <a:cubicBezTo>
                  <a:pt x="6849239" y="2141540"/>
                  <a:pt x="6816001" y="2447385"/>
                  <a:pt x="6661436" y="2542842"/>
                </a:cubicBezTo>
                <a:cubicBezTo>
                  <a:pt x="6429590" y="2686027"/>
                  <a:pt x="5927981" y="2651162"/>
                  <a:pt x="5874643" y="2718128"/>
                </a:cubicBezTo>
                <a:lnTo>
                  <a:pt x="5870794" y="2730876"/>
                </a:lnTo>
                <a:lnTo>
                  <a:pt x="5875982" y="2743892"/>
                </a:lnTo>
                <a:cubicBezTo>
                  <a:pt x="5923824" y="2808365"/>
                  <a:pt x="6242341" y="2749717"/>
                  <a:pt x="6352308" y="2770106"/>
                </a:cubicBezTo>
                <a:cubicBezTo>
                  <a:pt x="6469850" y="2791611"/>
                  <a:pt x="6938552" y="2489080"/>
                  <a:pt x="6938552" y="2489080"/>
                </a:cubicBezTo>
                <a:lnTo>
                  <a:pt x="6938128" y="2493175"/>
                </a:lnTo>
                <a:lnTo>
                  <a:pt x="6938797" y="2492746"/>
                </a:lnTo>
                <a:cubicBezTo>
                  <a:pt x="6938797" y="2492746"/>
                  <a:pt x="6876971" y="3172096"/>
                  <a:pt x="6463741" y="3344378"/>
                </a:cubicBezTo>
                <a:cubicBezTo>
                  <a:pt x="6050510" y="3516658"/>
                  <a:pt x="5857457" y="3079479"/>
                  <a:pt x="5605756" y="3117847"/>
                </a:cubicBezTo>
                <a:cubicBezTo>
                  <a:pt x="5354054" y="3156212"/>
                  <a:pt x="5321064" y="3706534"/>
                  <a:pt x="4948154" y="3543295"/>
                </a:cubicBezTo>
                <a:cubicBezTo>
                  <a:pt x="4575000" y="3380300"/>
                  <a:pt x="4357266" y="2503743"/>
                  <a:pt x="4357266" y="2503743"/>
                </a:cubicBezTo>
                <a:cubicBezTo>
                  <a:pt x="4357266" y="2503743"/>
                  <a:pt x="4753391" y="2864189"/>
                  <a:pt x="4960128" y="2893025"/>
                </a:cubicBezTo>
                <a:cubicBezTo>
                  <a:pt x="5166866" y="2921861"/>
                  <a:pt x="5227470" y="2835109"/>
                  <a:pt x="5208654" y="2748846"/>
                </a:cubicBezTo>
                <a:cubicBezTo>
                  <a:pt x="5189593" y="2662583"/>
                  <a:pt x="4362642" y="2396953"/>
                  <a:pt x="4317434" y="2163579"/>
                </a:cubicBezTo>
                <a:cubicBezTo>
                  <a:pt x="4272225" y="1930205"/>
                  <a:pt x="4408095" y="1578067"/>
                  <a:pt x="4408095" y="1578067"/>
                </a:cubicBezTo>
                <a:cubicBezTo>
                  <a:pt x="4408095" y="1578067"/>
                  <a:pt x="4632672" y="1985188"/>
                  <a:pt x="4771718" y="2039439"/>
                </a:cubicBezTo>
                <a:cubicBezTo>
                  <a:pt x="4910765" y="2093933"/>
                  <a:pt x="5100642" y="2204389"/>
                  <a:pt x="5143651" y="2119592"/>
                </a:cubicBezTo>
                <a:cubicBezTo>
                  <a:pt x="5186661" y="2034796"/>
                  <a:pt x="4487516" y="1577334"/>
                  <a:pt x="4486538" y="1418493"/>
                </a:cubicBezTo>
                <a:cubicBezTo>
                  <a:pt x="4485561" y="1259408"/>
                  <a:pt x="4752413" y="971539"/>
                  <a:pt x="4752413" y="971539"/>
                </a:cubicBezTo>
                <a:cubicBezTo>
                  <a:pt x="4752413" y="971539"/>
                  <a:pt x="4795911" y="1417516"/>
                  <a:pt x="4950842" y="1531881"/>
                </a:cubicBezTo>
                <a:cubicBezTo>
                  <a:pt x="5105774" y="1646246"/>
                  <a:pt x="5248486" y="1806553"/>
                  <a:pt x="5283920" y="1731532"/>
                </a:cubicBezTo>
                <a:cubicBezTo>
                  <a:pt x="5319354" y="1656510"/>
                  <a:pt x="4975035" y="1360822"/>
                  <a:pt x="4944488" y="1249633"/>
                </a:cubicBezTo>
                <a:cubicBezTo>
                  <a:pt x="4913942" y="1138445"/>
                  <a:pt x="4961594" y="867437"/>
                  <a:pt x="5049324" y="786306"/>
                </a:cubicBezTo>
                <a:cubicBezTo>
                  <a:pt x="5137053" y="705176"/>
                  <a:pt x="5236756" y="649458"/>
                  <a:pt x="5236756" y="649458"/>
                </a:cubicBezTo>
                <a:cubicBezTo>
                  <a:pt x="5236756" y="649458"/>
                  <a:pt x="5214763" y="1067577"/>
                  <a:pt x="5229181" y="1189762"/>
                </a:cubicBezTo>
                <a:cubicBezTo>
                  <a:pt x="5243599" y="1311948"/>
                  <a:pt x="5365540" y="1598105"/>
                  <a:pt x="5415147" y="1495225"/>
                </a:cubicBezTo>
                <a:cubicBezTo>
                  <a:pt x="5482104" y="1356667"/>
                  <a:pt x="5381912" y="1286777"/>
                  <a:pt x="5449359" y="880877"/>
                </a:cubicBezTo>
                <a:cubicBezTo>
                  <a:pt x="5512589" y="500347"/>
                  <a:pt x="5971657" y="182317"/>
                  <a:pt x="6028794" y="144049"/>
                </a:cubicBezTo>
                <a:lnTo>
                  <a:pt x="6033670" y="140823"/>
                </a:lnTo>
                <a:lnTo>
                  <a:pt x="6033725" y="140658"/>
                </a:lnTo>
                <a:cubicBezTo>
                  <a:pt x="6034643" y="137926"/>
                  <a:pt x="6035115" y="136524"/>
                  <a:pt x="6035115" y="136524"/>
                </a:cubicBezTo>
                <a:close/>
                <a:moveTo>
                  <a:pt x="1137674" y="0"/>
                </a:moveTo>
                <a:cubicBezTo>
                  <a:pt x="1137674" y="0"/>
                  <a:pt x="1344065" y="319567"/>
                  <a:pt x="1280473" y="571840"/>
                </a:cubicBezTo>
                <a:lnTo>
                  <a:pt x="1280413" y="572001"/>
                </a:lnTo>
                <a:lnTo>
                  <a:pt x="1280151" y="574094"/>
                </a:lnTo>
                <a:cubicBezTo>
                  <a:pt x="1224508" y="794691"/>
                  <a:pt x="1033775" y="852834"/>
                  <a:pt x="983078" y="930683"/>
                </a:cubicBezTo>
                <a:lnTo>
                  <a:pt x="971204" y="964427"/>
                </a:lnTo>
                <a:lnTo>
                  <a:pt x="981911" y="994865"/>
                </a:lnTo>
                <a:cubicBezTo>
                  <a:pt x="1036046" y="1053640"/>
                  <a:pt x="1272403" y="1011203"/>
                  <a:pt x="1341005" y="850193"/>
                </a:cubicBezTo>
                <a:cubicBezTo>
                  <a:pt x="1379885" y="759152"/>
                  <a:pt x="1396467" y="650725"/>
                  <a:pt x="1403309" y="564433"/>
                </a:cubicBezTo>
                <a:lnTo>
                  <a:pt x="1405174" y="532499"/>
                </a:lnTo>
                <a:lnTo>
                  <a:pt x="1406792" y="503925"/>
                </a:lnTo>
                <a:cubicBezTo>
                  <a:pt x="1408756" y="449424"/>
                  <a:pt x="1407013" y="413586"/>
                  <a:pt x="1407013" y="413586"/>
                </a:cubicBezTo>
                <a:lnTo>
                  <a:pt x="1407246" y="413878"/>
                </a:lnTo>
                <a:lnTo>
                  <a:pt x="1407173" y="411493"/>
                </a:lnTo>
                <a:cubicBezTo>
                  <a:pt x="1413452" y="419220"/>
                  <a:pt x="1592514" y="641297"/>
                  <a:pt x="1604090" y="855563"/>
                </a:cubicBezTo>
                <a:lnTo>
                  <a:pt x="1603489" y="895951"/>
                </a:lnTo>
                <a:lnTo>
                  <a:pt x="1603377" y="909145"/>
                </a:lnTo>
                <a:cubicBezTo>
                  <a:pt x="1598953" y="962754"/>
                  <a:pt x="1582030" y="1014716"/>
                  <a:pt x="1547074" y="1061413"/>
                </a:cubicBezTo>
                <a:cubicBezTo>
                  <a:pt x="1372298" y="1294901"/>
                  <a:pt x="1028860" y="1312607"/>
                  <a:pt x="994439" y="1380233"/>
                </a:cubicBezTo>
                <a:lnTo>
                  <a:pt x="992153" y="1392669"/>
                </a:lnTo>
                <a:lnTo>
                  <a:pt x="1006892" y="1418133"/>
                </a:lnTo>
                <a:cubicBezTo>
                  <a:pt x="1067004" y="1469335"/>
                  <a:pt x="1288201" y="1454210"/>
                  <a:pt x="1387371" y="1386453"/>
                </a:cubicBezTo>
                <a:cubicBezTo>
                  <a:pt x="1500709" y="1309178"/>
                  <a:pt x="1671520" y="1026961"/>
                  <a:pt x="1671520" y="1026961"/>
                </a:cubicBezTo>
                <a:cubicBezTo>
                  <a:pt x="1671520" y="1026961"/>
                  <a:pt x="1677406" y="1091007"/>
                  <a:pt x="1676164" y="1176372"/>
                </a:cubicBezTo>
                <a:lnTo>
                  <a:pt x="1676113" y="1177502"/>
                </a:lnTo>
                <a:lnTo>
                  <a:pt x="1676122" y="1178626"/>
                </a:lnTo>
                <a:cubicBezTo>
                  <a:pt x="1674018" y="1320901"/>
                  <a:pt x="1652121" y="1522391"/>
                  <a:pt x="1550295" y="1585277"/>
                </a:cubicBezTo>
                <a:cubicBezTo>
                  <a:pt x="1397554" y="1679608"/>
                  <a:pt x="1067094" y="1656638"/>
                  <a:pt x="1031955" y="1700756"/>
                </a:cubicBezTo>
                <a:lnTo>
                  <a:pt x="1029521" y="1708821"/>
                </a:lnTo>
                <a:lnTo>
                  <a:pt x="1041426" y="1725182"/>
                </a:lnTo>
                <a:cubicBezTo>
                  <a:pt x="1091724" y="1755283"/>
                  <a:pt x="1279024" y="1722461"/>
                  <a:pt x="1346641" y="1734998"/>
                </a:cubicBezTo>
                <a:cubicBezTo>
                  <a:pt x="1424076" y="1749166"/>
                  <a:pt x="1732858" y="1549859"/>
                  <a:pt x="1732858" y="1549859"/>
                </a:cubicBezTo>
                <a:lnTo>
                  <a:pt x="1732578" y="1552555"/>
                </a:lnTo>
                <a:lnTo>
                  <a:pt x="1733018" y="1552275"/>
                </a:lnTo>
                <a:cubicBezTo>
                  <a:pt x="1733018" y="1552275"/>
                  <a:pt x="1692287" y="1999830"/>
                  <a:pt x="1420053" y="2113328"/>
                </a:cubicBezTo>
                <a:cubicBezTo>
                  <a:pt x="1147816" y="2226827"/>
                  <a:pt x="1020634" y="1938814"/>
                  <a:pt x="854813" y="1964090"/>
                </a:cubicBezTo>
                <a:cubicBezTo>
                  <a:pt x="688992" y="1989365"/>
                  <a:pt x="667259" y="2351916"/>
                  <a:pt x="421587" y="2244374"/>
                </a:cubicBezTo>
                <a:cubicBezTo>
                  <a:pt x="175754" y="2136994"/>
                  <a:pt x="32311" y="1559520"/>
                  <a:pt x="32311" y="1559520"/>
                </a:cubicBezTo>
                <a:cubicBezTo>
                  <a:pt x="32311" y="1559520"/>
                  <a:pt x="293277" y="1796980"/>
                  <a:pt x="429475" y="1815978"/>
                </a:cubicBezTo>
                <a:cubicBezTo>
                  <a:pt x="565673" y="1834975"/>
                  <a:pt x="605599" y="1777823"/>
                  <a:pt x="593203" y="1720993"/>
                </a:cubicBezTo>
                <a:cubicBezTo>
                  <a:pt x="580646" y="1664164"/>
                  <a:pt x="35853" y="1489166"/>
                  <a:pt x="6069" y="1335419"/>
                </a:cubicBezTo>
                <a:cubicBezTo>
                  <a:pt x="-23714" y="1181673"/>
                  <a:pt x="65797" y="949685"/>
                  <a:pt x="65797" y="949685"/>
                </a:cubicBezTo>
                <a:cubicBezTo>
                  <a:pt x="65797" y="949685"/>
                  <a:pt x="213747" y="1217896"/>
                  <a:pt x="305351" y="1253636"/>
                </a:cubicBezTo>
                <a:cubicBezTo>
                  <a:pt x="396955" y="1289537"/>
                  <a:pt x="522045" y="1362305"/>
                  <a:pt x="550379" y="1306441"/>
                </a:cubicBezTo>
                <a:cubicBezTo>
                  <a:pt x="578714" y="1250577"/>
                  <a:pt x="118119" y="949202"/>
                  <a:pt x="117475" y="844558"/>
                </a:cubicBezTo>
                <a:cubicBezTo>
                  <a:pt x="116831" y="739753"/>
                  <a:pt x="292633" y="550106"/>
                  <a:pt x="292633" y="550106"/>
                </a:cubicBezTo>
                <a:cubicBezTo>
                  <a:pt x="292633" y="550106"/>
                  <a:pt x="321289" y="843914"/>
                  <a:pt x="423358" y="919258"/>
                </a:cubicBezTo>
                <a:cubicBezTo>
                  <a:pt x="525426" y="994602"/>
                  <a:pt x="619444" y="1100212"/>
                  <a:pt x="642788" y="1050787"/>
                </a:cubicBezTo>
                <a:cubicBezTo>
                  <a:pt x="666132" y="1001363"/>
                  <a:pt x="439296" y="806564"/>
                  <a:pt x="419172" y="733313"/>
                </a:cubicBezTo>
                <a:cubicBezTo>
                  <a:pt x="399048" y="660063"/>
                  <a:pt x="430441" y="481524"/>
                  <a:pt x="488237" y="428075"/>
                </a:cubicBezTo>
                <a:cubicBezTo>
                  <a:pt x="546033" y="374626"/>
                  <a:pt x="611717" y="337920"/>
                  <a:pt x="611717" y="337920"/>
                </a:cubicBezTo>
                <a:cubicBezTo>
                  <a:pt x="611717" y="337920"/>
                  <a:pt x="597228" y="613375"/>
                  <a:pt x="606726" y="693871"/>
                </a:cubicBezTo>
                <a:cubicBezTo>
                  <a:pt x="616225" y="774366"/>
                  <a:pt x="696559" y="962886"/>
                  <a:pt x="729240" y="895109"/>
                </a:cubicBezTo>
                <a:cubicBezTo>
                  <a:pt x="773352" y="803827"/>
                  <a:pt x="707345" y="757784"/>
                  <a:pt x="751779" y="490378"/>
                </a:cubicBezTo>
                <a:cubicBezTo>
                  <a:pt x="793435" y="239685"/>
                  <a:pt x="1095869" y="30167"/>
                  <a:pt x="1133510" y="4957"/>
                </a:cubicBezTo>
                <a:lnTo>
                  <a:pt x="1136723" y="28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80157B-521C-4C4A-BC70-59A147E816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264" y="1890716"/>
            <a:ext cx="1863814" cy="243331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8F381B-C9D5-4895-9FEA-4E6517788E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7791" y="1861178"/>
            <a:ext cx="1857722" cy="2427187"/>
          </a:xfrm>
          <a:custGeom>
            <a:avLst/>
            <a:gdLst>
              <a:gd name="connsiteX0" fmla="*/ 2300667 w 3504606"/>
              <a:gd name="connsiteY0" fmla="*/ 0 h 4578906"/>
              <a:gd name="connsiteX1" fmla="*/ 2607392 w 3504606"/>
              <a:gd name="connsiteY1" fmla="*/ 1059348 h 4578906"/>
              <a:gd name="connsiteX2" fmla="*/ 2606855 w 3504606"/>
              <a:gd name="connsiteY2" fmla="*/ 1062252 h 4578906"/>
              <a:gd name="connsiteX3" fmla="*/ 2606741 w 3504606"/>
              <a:gd name="connsiteY3" fmla="*/ 1063962 h 4578906"/>
              <a:gd name="connsiteX4" fmla="*/ 2588792 w 3504606"/>
              <a:gd name="connsiteY4" fmla="*/ 1160963 h 4578906"/>
              <a:gd name="connsiteX5" fmla="*/ 1970603 w 3504606"/>
              <a:gd name="connsiteY5" fmla="*/ 1916558 h 4578906"/>
              <a:gd name="connsiteX6" fmla="*/ 1963626 w 3504606"/>
              <a:gd name="connsiteY6" fmla="*/ 1950307 h 4578906"/>
              <a:gd name="connsiteX7" fmla="*/ 1968114 w 3504606"/>
              <a:gd name="connsiteY7" fmla="*/ 1983283 h 4578906"/>
              <a:gd name="connsiteX8" fmla="*/ 2711855 w 3504606"/>
              <a:gd name="connsiteY8" fmla="*/ 1719308 h 4578906"/>
              <a:gd name="connsiteX9" fmla="*/ 2837849 w 3504606"/>
              <a:gd name="connsiteY9" fmla="*/ 1141430 h 4578906"/>
              <a:gd name="connsiteX10" fmla="*/ 2841583 w 3504606"/>
              <a:gd name="connsiteY10" fmla="*/ 1077493 h 4578906"/>
              <a:gd name="connsiteX11" fmla="*/ 2844891 w 3504606"/>
              <a:gd name="connsiteY11" fmla="*/ 1019065 h 4578906"/>
              <a:gd name="connsiteX12" fmla="*/ 2845337 w 3504606"/>
              <a:gd name="connsiteY12" fmla="*/ 836375 h 4578906"/>
              <a:gd name="connsiteX13" fmla="*/ 2845841 w 3504606"/>
              <a:gd name="connsiteY13" fmla="*/ 837007 h 4578906"/>
              <a:gd name="connsiteX14" fmla="*/ 2845662 w 3504606"/>
              <a:gd name="connsiteY14" fmla="*/ 832143 h 4578906"/>
              <a:gd name="connsiteX15" fmla="*/ 3243879 w 3504606"/>
              <a:gd name="connsiteY15" fmla="*/ 1730168 h 4578906"/>
              <a:gd name="connsiteX16" fmla="*/ 3242662 w 3504606"/>
              <a:gd name="connsiteY16" fmla="*/ 1812022 h 4578906"/>
              <a:gd name="connsiteX17" fmla="*/ 3242435 w 3504606"/>
              <a:gd name="connsiteY17" fmla="*/ 1838524 h 4578906"/>
              <a:gd name="connsiteX18" fmla="*/ 3128578 w 3504606"/>
              <a:gd name="connsiteY18" fmla="*/ 2146448 h 4578906"/>
              <a:gd name="connsiteX19" fmla="*/ 2011009 w 3504606"/>
              <a:gd name="connsiteY19" fmla="*/ 2791183 h 4578906"/>
              <a:gd name="connsiteX20" fmla="*/ 2006287 w 3504606"/>
              <a:gd name="connsiteY20" fmla="*/ 2816876 h 4578906"/>
              <a:gd name="connsiteX21" fmla="*/ 2015336 w 3504606"/>
              <a:gd name="connsiteY21" fmla="*/ 2843576 h 4578906"/>
              <a:gd name="connsiteX22" fmla="*/ 2805618 w 3504606"/>
              <a:gd name="connsiteY22" fmla="*/ 2803764 h 4578906"/>
              <a:gd name="connsiteX23" fmla="*/ 3380239 w 3504606"/>
              <a:gd name="connsiteY23" fmla="*/ 2076778 h 4578906"/>
              <a:gd name="connsiteX24" fmla="*/ 3389630 w 3504606"/>
              <a:gd name="connsiteY24" fmla="*/ 2378925 h 4578906"/>
              <a:gd name="connsiteX25" fmla="*/ 3389552 w 3504606"/>
              <a:gd name="connsiteY25" fmla="*/ 2380659 h 4578906"/>
              <a:gd name="connsiteX26" fmla="*/ 3389546 w 3504606"/>
              <a:gd name="connsiteY26" fmla="*/ 2383482 h 4578906"/>
              <a:gd name="connsiteX27" fmla="*/ 3135090 w 3504606"/>
              <a:gd name="connsiteY27" fmla="*/ 3205835 h 4578906"/>
              <a:gd name="connsiteX28" fmla="*/ 2086877 w 3504606"/>
              <a:gd name="connsiteY28" fmla="*/ 3439362 h 4578906"/>
              <a:gd name="connsiteX29" fmla="*/ 2081750 w 3504606"/>
              <a:gd name="connsiteY29" fmla="*/ 3456347 h 4578906"/>
              <a:gd name="connsiteX30" fmla="*/ 2088661 w 3504606"/>
              <a:gd name="connsiteY30" fmla="*/ 3473688 h 4578906"/>
              <a:gd name="connsiteX31" fmla="*/ 2723250 w 3504606"/>
              <a:gd name="connsiteY31" fmla="*/ 3508611 h 4578906"/>
              <a:gd name="connsiteX32" fmla="*/ 3504280 w 3504606"/>
              <a:gd name="connsiteY32" fmla="*/ 3134212 h 4578906"/>
              <a:gd name="connsiteX33" fmla="*/ 3503715 w 3504606"/>
              <a:gd name="connsiteY33" fmla="*/ 3139666 h 4578906"/>
              <a:gd name="connsiteX34" fmla="*/ 3504606 w 3504606"/>
              <a:gd name="connsiteY34" fmla="*/ 3139095 h 4578906"/>
              <a:gd name="connsiteX35" fmla="*/ 2871708 w 3504606"/>
              <a:gd name="connsiteY35" fmla="*/ 4273688 h 4578906"/>
              <a:gd name="connsiteX36" fmla="*/ 1728650 w 3504606"/>
              <a:gd name="connsiteY36" fmla="*/ 3971889 h 4578906"/>
              <a:gd name="connsiteX37" fmla="*/ 852555 w 3504606"/>
              <a:gd name="connsiteY37" fmla="*/ 4538697 h 4578906"/>
              <a:gd name="connsiteX38" fmla="*/ 65340 w 3504606"/>
              <a:gd name="connsiteY38" fmla="*/ 3153745 h 4578906"/>
              <a:gd name="connsiteX39" fmla="*/ 868508 w 3504606"/>
              <a:gd name="connsiteY39" fmla="*/ 3672370 h 4578906"/>
              <a:gd name="connsiteX40" fmla="*/ 1199608 w 3504606"/>
              <a:gd name="connsiteY40" fmla="*/ 3480286 h 4578906"/>
              <a:gd name="connsiteX41" fmla="*/ 12273 w 3504606"/>
              <a:gd name="connsiteY41" fmla="*/ 2700559 h 4578906"/>
              <a:gd name="connsiteX42" fmla="*/ 133057 w 3504606"/>
              <a:gd name="connsiteY42" fmla="*/ 1920506 h 4578906"/>
              <a:gd name="connsiteX43" fmla="*/ 617497 w 3504606"/>
              <a:gd name="connsiteY43" fmla="*/ 2535172 h 4578906"/>
              <a:gd name="connsiteX44" fmla="*/ 1113008 w 3504606"/>
              <a:gd name="connsiteY44" fmla="*/ 2641958 h 4578906"/>
              <a:gd name="connsiteX45" fmla="*/ 237563 w 3504606"/>
              <a:gd name="connsiteY45" fmla="*/ 1707913 h 4578906"/>
              <a:gd name="connsiteX46" fmla="*/ 591778 w 3504606"/>
              <a:gd name="connsiteY46" fmla="*/ 1112454 h 4578906"/>
              <a:gd name="connsiteX47" fmla="*/ 856136 w 3504606"/>
              <a:gd name="connsiteY47" fmla="*/ 1858974 h 4578906"/>
              <a:gd name="connsiteX48" fmla="*/ 1299882 w 3504606"/>
              <a:gd name="connsiteY48" fmla="*/ 2124961 h 4578906"/>
              <a:gd name="connsiteX49" fmla="*/ 847672 w 3504606"/>
              <a:gd name="connsiteY49" fmla="*/ 1482947 h 4578906"/>
              <a:gd name="connsiteX50" fmla="*/ 987340 w 3504606"/>
              <a:gd name="connsiteY50" fmla="*/ 865676 h 4578906"/>
              <a:gd name="connsiteX51" fmla="*/ 1237048 w 3504606"/>
              <a:gd name="connsiteY51" fmla="*/ 683360 h 4578906"/>
              <a:gd name="connsiteX52" fmla="*/ 1226955 w 3504606"/>
              <a:gd name="connsiteY52" fmla="*/ 1403183 h 4578906"/>
              <a:gd name="connsiteX53" fmla="*/ 1474710 w 3504606"/>
              <a:gd name="connsiteY53" fmla="*/ 1810140 h 4578906"/>
              <a:gd name="connsiteX54" fmla="*/ 1520289 w 3504606"/>
              <a:gd name="connsiteY54" fmla="*/ 991669 h 4578906"/>
              <a:gd name="connsiteX55" fmla="*/ 2292248 w 3504606"/>
              <a:gd name="connsiteY55" fmla="*/ 10024 h 4578906"/>
              <a:gd name="connsiteX56" fmla="*/ 2298742 w 3504606"/>
              <a:gd name="connsiteY56" fmla="*/ 5727 h 4578906"/>
              <a:gd name="connsiteX57" fmla="*/ 2298815 w 3504606"/>
              <a:gd name="connsiteY57" fmla="*/ 5507 h 4578906"/>
              <a:gd name="connsiteX58" fmla="*/ 2300667 w 3504606"/>
              <a:gd name="connsiteY58" fmla="*/ 0 h 45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504606" h="4578906">
                <a:moveTo>
                  <a:pt x="2300667" y="0"/>
                </a:moveTo>
                <a:cubicBezTo>
                  <a:pt x="2300667" y="0"/>
                  <a:pt x="2667499" y="567990"/>
                  <a:pt x="2607392" y="1059348"/>
                </a:cubicBezTo>
                <a:lnTo>
                  <a:pt x="2606855" y="1062252"/>
                </a:lnTo>
                <a:lnTo>
                  <a:pt x="2606741" y="1063962"/>
                </a:lnTo>
                <a:cubicBezTo>
                  <a:pt x="2602734" y="1096701"/>
                  <a:pt x="2596830" y="1129099"/>
                  <a:pt x="2588792" y="1160963"/>
                </a:cubicBezTo>
                <a:cubicBezTo>
                  <a:pt x="2468232" y="1638933"/>
                  <a:pt x="2034060" y="1739769"/>
                  <a:pt x="1970603" y="1916558"/>
                </a:cubicBezTo>
                <a:lnTo>
                  <a:pt x="1963626" y="1950307"/>
                </a:lnTo>
                <a:lnTo>
                  <a:pt x="1968114" y="1983283"/>
                </a:lnTo>
                <a:cubicBezTo>
                  <a:pt x="2025136" y="2141765"/>
                  <a:pt x="2563214" y="2068170"/>
                  <a:pt x="2711855" y="1719308"/>
                </a:cubicBezTo>
                <a:cubicBezTo>
                  <a:pt x="2790479" y="1535201"/>
                  <a:pt x="2824012" y="1315933"/>
                  <a:pt x="2837849" y="1141430"/>
                </a:cubicBezTo>
                <a:lnTo>
                  <a:pt x="2841583" y="1077493"/>
                </a:lnTo>
                <a:lnTo>
                  <a:pt x="2844891" y="1019065"/>
                </a:lnTo>
                <a:cubicBezTo>
                  <a:pt x="2848863" y="908849"/>
                  <a:pt x="2845337" y="836375"/>
                  <a:pt x="2845337" y="836375"/>
                </a:cubicBezTo>
                <a:lnTo>
                  <a:pt x="2845841" y="837007"/>
                </a:lnTo>
                <a:lnTo>
                  <a:pt x="2845662" y="832143"/>
                </a:lnTo>
                <a:cubicBezTo>
                  <a:pt x="2858360" y="847770"/>
                  <a:pt x="3220469" y="1296867"/>
                  <a:pt x="3243879" y="1730168"/>
                </a:cubicBezTo>
                <a:lnTo>
                  <a:pt x="3242662" y="1812022"/>
                </a:lnTo>
                <a:lnTo>
                  <a:pt x="3242435" y="1838524"/>
                </a:lnTo>
                <a:cubicBezTo>
                  <a:pt x="3233489" y="1946935"/>
                  <a:pt x="3199266" y="2052014"/>
                  <a:pt x="3128578" y="2146448"/>
                </a:cubicBezTo>
                <a:cubicBezTo>
                  <a:pt x="2775138" y="2618619"/>
                  <a:pt x="2080617" y="2654424"/>
                  <a:pt x="2011009" y="2791183"/>
                </a:cubicBezTo>
                <a:lnTo>
                  <a:pt x="2006287" y="2816876"/>
                </a:lnTo>
                <a:lnTo>
                  <a:pt x="2015336" y="2843576"/>
                </a:lnTo>
                <a:cubicBezTo>
                  <a:pt x="2092593" y="2975200"/>
                  <a:pt x="2590745" y="2950573"/>
                  <a:pt x="2805618" y="2803764"/>
                </a:cubicBezTo>
                <a:cubicBezTo>
                  <a:pt x="3034815" y="2647493"/>
                  <a:pt x="3380239" y="2076778"/>
                  <a:pt x="3380239" y="2076778"/>
                </a:cubicBezTo>
                <a:cubicBezTo>
                  <a:pt x="3380239" y="2076778"/>
                  <a:pt x="3392143" y="2206296"/>
                  <a:pt x="3389630" y="2378925"/>
                </a:cubicBezTo>
                <a:lnTo>
                  <a:pt x="3389552" y="2380659"/>
                </a:lnTo>
                <a:lnTo>
                  <a:pt x="3389546" y="2383482"/>
                </a:lnTo>
                <a:cubicBezTo>
                  <a:pt x="3385291" y="2671197"/>
                  <a:pt x="3341010" y="3078662"/>
                  <a:pt x="3135090" y="3205835"/>
                </a:cubicBezTo>
                <a:cubicBezTo>
                  <a:pt x="2826210" y="3396595"/>
                  <a:pt x="2157938" y="3350145"/>
                  <a:pt x="2086877" y="3439362"/>
                </a:cubicBezTo>
                <a:lnTo>
                  <a:pt x="2081750" y="3456347"/>
                </a:lnTo>
                <a:lnTo>
                  <a:pt x="2088661" y="3473688"/>
                </a:lnTo>
                <a:cubicBezTo>
                  <a:pt x="2152399" y="3559582"/>
                  <a:pt x="2576746" y="3481447"/>
                  <a:pt x="2723250" y="3508611"/>
                </a:cubicBezTo>
                <a:cubicBezTo>
                  <a:pt x="2879847" y="3537261"/>
                  <a:pt x="3504280" y="3134212"/>
                  <a:pt x="3504280" y="3134212"/>
                </a:cubicBezTo>
                <a:lnTo>
                  <a:pt x="3503715" y="3139666"/>
                </a:lnTo>
                <a:lnTo>
                  <a:pt x="3504606" y="3139095"/>
                </a:lnTo>
                <a:cubicBezTo>
                  <a:pt x="3504606" y="3139095"/>
                  <a:pt x="3422238" y="4044164"/>
                  <a:pt x="2871708" y="4273688"/>
                </a:cubicBezTo>
                <a:cubicBezTo>
                  <a:pt x="2321178" y="4503211"/>
                  <a:pt x="2063982" y="3920775"/>
                  <a:pt x="1728650" y="3971889"/>
                </a:cubicBezTo>
                <a:cubicBezTo>
                  <a:pt x="1393319" y="4023003"/>
                  <a:pt x="1349368" y="4756174"/>
                  <a:pt x="852555" y="4538697"/>
                </a:cubicBezTo>
                <a:cubicBezTo>
                  <a:pt x="355418" y="4321546"/>
                  <a:pt x="65340" y="3153745"/>
                  <a:pt x="65340" y="3153745"/>
                </a:cubicBezTo>
                <a:cubicBezTo>
                  <a:pt x="65340" y="3153745"/>
                  <a:pt x="593080" y="3633953"/>
                  <a:pt x="868508" y="3672370"/>
                </a:cubicBezTo>
                <a:cubicBezTo>
                  <a:pt x="1143936" y="3710786"/>
                  <a:pt x="1224676" y="3595211"/>
                  <a:pt x="1199608" y="3480286"/>
                </a:cubicBezTo>
                <a:cubicBezTo>
                  <a:pt x="1174214" y="3365362"/>
                  <a:pt x="72502" y="3011473"/>
                  <a:pt x="12273" y="2700559"/>
                </a:cubicBezTo>
                <a:cubicBezTo>
                  <a:pt x="-47957" y="2389645"/>
                  <a:pt x="133057" y="1920506"/>
                  <a:pt x="133057" y="1920506"/>
                </a:cubicBezTo>
                <a:cubicBezTo>
                  <a:pt x="133057" y="1920506"/>
                  <a:pt x="432251" y="2462897"/>
                  <a:pt x="617497" y="2535172"/>
                </a:cubicBezTo>
                <a:cubicBezTo>
                  <a:pt x="802744" y="2607773"/>
                  <a:pt x="1055707" y="2754928"/>
                  <a:pt x="1113008" y="2641958"/>
                </a:cubicBezTo>
                <a:cubicBezTo>
                  <a:pt x="1170307" y="2528987"/>
                  <a:pt x="238866" y="1919530"/>
                  <a:pt x="237563" y="1707913"/>
                </a:cubicBezTo>
                <a:cubicBezTo>
                  <a:pt x="236261" y="1495970"/>
                  <a:pt x="591778" y="1112454"/>
                  <a:pt x="591778" y="1112454"/>
                </a:cubicBezTo>
                <a:cubicBezTo>
                  <a:pt x="591778" y="1112454"/>
                  <a:pt x="649728" y="1706610"/>
                  <a:pt x="856136" y="1858974"/>
                </a:cubicBezTo>
                <a:cubicBezTo>
                  <a:pt x="1062544" y="2011339"/>
                  <a:pt x="1252675" y="2224909"/>
                  <a:pt x="1299882" y="2124961"/>
                </a:cubicBezTo>
                <a:cubicBezTo>
                  <a:pt x="1347089" y="2025012"/>
                  <a:pt x="888367" y="1631079"/>
                  <a:pt x="847672" y="1482947"/>
                </a:cubicBezTo>
                <a:cubicBezTo>
                  <a:pt x="806976" y="1334814"/>
                  <a:pt x="870461" y="973763"/>
                  <a:pt x="987340" y="865676"/>
                </a:cubicBezTo>
                <a:cubicBezTo>
                  <a:pt x="1104217" y="757588"/>
                  <a:pt x="1237048" y="683360"/>
                  <a:pt x="1237048" y="683360"/>
                </a:cubicBezTo>
                <a:cubicBezTo>
                  <a:pt x="1237048" y="683360"/>
                  <a:pt x="1207747" y="1240401"/>
                  <a:pt x="1226955" y="1403183"/>
                </a:cubicBezTo>
                <a:cubicBezTo>
                  <a:pt x="1246164" y="1565966"/>
                  <a:pt x="1408620" y="1947203"/>
                  <a:pt x="1474710" y="1810140"/>
                </a:cubicBezTo>
                <a:cubicBezTo>
                  <a:pt x="1563915" y="1625545"/>
                  <a:pt x="1430433" y="1532433"/>
                  <a:pt x="1520289" y="991669"/>
                </a:cubicBezTo>
                <a:cubicBezTo>
                  <a:pt x="1604529" y="484705"/>
                  <a:pt x="2216127" y="61006"/>
                  <a:pt x="2292248" y="10024"/>
                </a:cubicBezTo>
                <a:lnTo>
                  <a:pt x="2298742" y="5727"/>
                </a:lnTo>
                <a:lnTo>
                  <a:pt x="2298815" y="5507"/>
                </a:lnTo>
                <a:cubicBezTo>
                  <a:pt x="2300038" y="1868"/>
                  <a:pt x="2300667" y="0"/>
                  <a:pt x="23006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26B0A44-F344-45E6-BD12-91D9DF9A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1361" y="1887431"/>
            <a:ext cx="1863814" cy="2433312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2F8FC9-C089-4BED-B10B-1C0A8869CC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29888" y="1890494"/>
            <a:ext cx="1857722" cy="2427187"/>
          </a:xfrm>
          <a:custGeom>
            <a:avLst/>
            <a:gdLst>
              <a:gd name="connsiteX0" fmla="*/ 2300667 w 3504606"/>
              <a:gd name="connsiteY0" fmla="*/ 0 h 4578906"/>
              <a:gd name="connsiteX1" fmla="*/ 2607392 w 3504606"/>
              <a:gd name="connsiteY1" fmla="*/ 1059348 h 4578906"/>
              <a:gd name="connsiteX2" fmla="*/ 2606855 w 3504606"/>
              <a:gd name="connsiteY2" fmla="*/ 1062252 h 4578906"/>
              <a:gd name="connsiteX3" fmla="*/ 2606741 w 3504606"/>
              <a:gd name="connsiteY3" fmla="*/ 1063962 h 4578906"/>
              <a:gd name="connsiteX4" fmla="*/ 2588792 w 3504606"/>
              <a:gd name="connsiteY4" fmla="*/ 1160963 h 4578906"/>
              <a:gd name="connsiteX5" fmla="*/ 1970603 w 3504606"/>
              <a:gd name="connsiteY5" fmla="*/ 1916558 h 4578906"/>
              <a:gd name="connsiteX6" fmla="*/ 1963626 w 3504606"/>
              <a:gd name="connsiteY6" fmla="*/ 1950307 h 4578906"/>
              <a:gd name="connsiteX7" fmla="*/ 1968114 w 3504606"/>
              <a:gd name="connsiteY7" fmla="*/ 1983283 h 4578906"/>
              <a:gd name="connsiteX8" fmla="*/ 2711855 w 3504606"/>
              <a:gd name="connsiteY8" fmla="*/ 1719308 h 4578906"/>
              <a:gd name="connsiteX9" fmla="*/ 2837849 w 3504606"/>
              <a:gd name="connsiteY9" fmla="*/ 1141430 h 4578906"/>
              <a:gd name="connsiteX10" fmla="*/ 2841583 w 3504606"/>
              <a:gd name="connsiteY10" fmla="*/ 1077493 h 4578906"/>
              <a:gd name="connsiteX11" fmla="*/ 2844891 w 3504606"/>
              <a:gd name="connsiteY11" fmla="*/ 1019065 h 4578906"/>
              <a:gd name="connsiteX12" fmla="*/ 2845337 w 3504606"/>
              <a:gd name="connsiteY12" fmla="*/ 836375 h 4578906"/>
              <a:gd name="connsiteX13" fmla="*/ 2845841 w 3504606"/>
              <a:gd name="connsiteY13" fmla="*/ 837007 h 4578906"/>
              <a:gd name="connsiteX14" fmla="*/ 2845662 w 3504606"/>
              <a:gd name="connsiteY14" fmla="*/ 832143 h 4578906"/>
              <a:gd name="connsiteX15" fmla="*/ 3243879 w 3504606"/>
              <a:gd name="connsiteY15" fmla="*/ 1730168 h 4578906"/>
              <a:gd name="connsiteX16" fmla="*/ 3242662 w 3504606"/>
              <a:gd name="connsiteY16" fmla="*/ 1812022 h 4578906"/>
              <a:gd name="connsiteX17" fmla="*/ 3242435 w 3504606"/>
              <a:gd name="connsiteY17" fmla="*/ 1838524 h 4578906"/>
              <a:gd name="connsiteX18" fmla="*/ 3128578 w 3504606"/>
              <a:gd name="connsiteY18" fmla="*/ 2146448 h 4578906"/>
              <a:gd name="connsiteX19" fmla="*/ 2011009 w 3504606"/>
              <a:gd name="connsiteY19" fmla="*/ 2791183 h 4578906"/>
              <a:gd name="connsiteX20" fmla="*/ 2006287 w 3504606"/>
              <a:gd name="connsiteY20" fmla="*/ 2816876 h 4578906"/>
              <a:gd name="connsiteX21" fmla="*/ 2015336 w 3504606"/>
              <a:gd name="connsiteY21" fmla="*/ 2843576 h 4578906"/>
              <a:gd name="connsiteX22" fmla="*/ 2805618 w 3504606"/>
              <a:gd name="connsiteY22" fmla="*/ 2803764 h 4578906"/>
              <a:gd name="connsiteX23" fmla="*/ 3380239 w 3504606"/>
              <a:gd name="connsiteY23" fmla="*/ 2076778 h 4578906"/>
              <a:gd name="connsiteX24" fmla="*/ 3389630 w 3504606"/>
              <a:gd name="connsiteY24" fmla="*/ 2378925 h 4578906"/>
              <a:gd name="connsiteX25" fmla="*/ 3389552 w 3504606"/>
              <a:gd name="connsiteY25" fmla="*/ 2380659 h 4578906"/>
              <a:gd name="connsiteX26" fmla="*/ 3389546 w 3504606"/>
              <a:gd name="connsiteY26" fmla="*/ 2383482 h 4578906"/>
              <a:gd name="connsiteX27" fmla="*/ 3135090 w 3504606"/>
              <a:gd name="connsiteY27" fmla="*/ 3205835 h 4578906"/>
              <a:gd name="connsiteX28" fmla="*/ 2086877 w 3504606"/>
              <a:gd name="connsiteY28" fmla="*/ 3439362 h 4578906"/>
              <a:gd name="connsiteX29" fmla="*/ 2081750 w 3504606"/>
              <a:gd name="connsiteY29" fmla="*/ 3456347 h 4578906"/>
              <a:gd name="connsiteX30" fmla="*/ 2088661 w 3504606"/>
              <a:gd name="connsiteY30" fmla="*/ 3473688 h 4578906"/>
              <a:gd name="connsiteX31" fmla="*/ 2723250 w 3504606"/>
              <a:gd name="connsiteY31" fmla="*/ 3508611 h 4578906"/>
              <a:gd name="connsiteX32" fmla="*/ 3504280 w 3504606"/>
              <a:gd name="connsiteY32" fmla="*/ 3134212 h 4578906"/>
              <a:gd name="connsiteX33" fmla="*/ 3503715 w 3504606"/>
              <a:gd name="connsiteY33" fmla="*/ 3139666 h 4578906"/>
              <a:gd name="connsiteX34" fmla="*/ 3504606 w 3504606"/>
              <a:gd name="connsiteY34" fmla="*/ 3139095 h 4578906"/>
              <a:gd name="connsiteX35" fmla="*/ 2871708 w 3504606"/>
              <a:gd name="connsiteY35" fmla="*/ 4273688 h 4578906"/>
              <a:gd name="connsiteX36" fmla="*/ 1728650 w 3504606"/>
              <a:gd name="connsiteY36" fmla="*/ 3971889 h 4578906"/>
              <a:gd name="connsiteX37" fmla="*/ 852555 w 3504606"/>
              <a:gd name="connsiteY37" fmla="*/ 4538697 h 4578906"/>
              <a:gd name="connsiteX38" fmla="*/ 65340 w 3504606"/>
              <a:gd name="connsiteY38" fmla="*/ 3153745 h 4578906"/>
              <a:gd name="connsiteX39" fmla="*/ 868508 w 3504606"/>
              <a:gd name="connsiteY39" fmla="*/ 3672370 h 4578906"/>
              <a:gd name="connsiteX40" fmla="*/ 1199608 w 3504606"/>
              <a:gd name="connsiteY40" fmla="*/ 3480286 h 4578906"/>
              <a:gd name="connsiteX41" fmla="*/ 12273 w 3504606"/>
              <a:gd name="connsiteY41" fmla="*/ 2700559 h 4578906"/>
              <a:gd name="connsiteX42" fmla="*/ 133057 w 3504606"/>
              <a:gd name="connsiteY42" fmla="*/ 1920506 h 4578906"/>
              <a:gd name="connsiteX43" fmla="*/ 617497 w 3504606"/>
              <a:gd name="connsiteY43" fmla="*/ 2535172 h 4578906"/>
              <a:gd name="connsiteX44" fmla="*/ 1113008 w 3504606"/>
              <a:gd name="connsiteY44" fmla="*/ 2641958 h 4578906"/>
              <a:gd name="connsiteX45" fmla="*/ 237563 w 3504606"/>
              <a:gd name="connsiteY45" fmla="*/ 1707913 h 4578906"/>
              <a:gd name="connsiteX46" fmla="*/ 591778 w 3504606"/>
              <a:gd name="connsiteY46" fmla="*/ 1112454 h 4578906"/>
              <a:gd name="connsiteX47" fmla="*/ 856136 w 3504606"/>
              <a:gd name="connsiteY47" fmla="*/ 1858974 h 4578906"/>
              <a:gd name="connsiteX48" fmla="*/ 1299882 w 3504606"/>
              <a:gd name="connsiteY48" fmla="*/ 2124961 h 4578906"/>
              <a:gd name="connsiteX49" fmla="*/ 847672 w 3504606"/>
              <a:gd name="connsiteY49" fmla="*/ 1482947 h 4578906"/>
              <a:gd name="connsiteX50" fmla="*/ 987340 w 3504606"/>
              <a:gd name="connsiteY50" fmla="*/ 865676 h 4578906"/>
              <a:gd name="connsiteX51" fmla="*/ 1237048 w 3504606"/>
              <a:gd name="connsiteY51" fmla="*/ 683360 h 4578906"/>
              <a:gd name="connsiteX52" fmla="*/ 1226955 w 3504606"/>
              <a:gd name="connsiteY52" fmla="*/ 1403183 h 4578906"/>
              <a:gd name="connsiteX53" fmla="*/ 1474710 w 3504606"/>
              <a:gd name="connsiteY53" fmla="*/ 1810140 h 4578906"/>
              <a:gd name="connsiteX54" fmla="*/ 1520289 w 3504606"/>
              <a:gd name="connsiteY54" fmla="*/ 991669 h 4578906"/>
              <a:gd name="connsiteX55" fmla="*/ 2292248 w 3504606"/>
              <a:gd name="connsiteY55" fmla="*/ 10024 h 4578906"/>
              <a:gd name="connsiteX56" fmla="*/ 2298742 w 3504606"/>
              <a:gd name="connsiteY56" fmla="*/ 5727 h 4578906"/>
              <a:gd name="connsiteX57" fmla="*/ 2298815 w 3504606"/>
              <a:gd name="connsiteY57" fmla="*/ 5507 h 4578906"/>
              <a:gd name="connsiteX58" fmla="*/ 2300667 w 3504606"/>
              <a:gd name="connsiteY58" fmla="*/ 0 h 45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504606" h="4578906">
                <a:moveTo>
                  <a:pt x="2300667" y="0"/>
                </a:moveTo>
                <a:cubicBezTo>
                  <a:pt x="2300667" y="0"/>
                  <a:pt x="2667499" y="567990"/>
                  <a:pt x="2607392" y="1059348"/>
                </a:cubicBezTo>
                <a:lnTo>
                  <a:pt x="2606855" y="1062252"/>
                </a:lnTo>
                <a:lnTo>
                  <a:pt x="2606741" y="1063962"/>
                </a:lnTo>
                <a:cubicBezTo>
                  <a:pt x="2602734" y="1096701"/>
                  <a:pt x="2596830" y="1129099"/>
                  <a:pt x="2588792" y="1160963"/>
                </a:cubicBezTo>
                <a:cubicBezTo>
                  <a:pt x="2468232" y="1638933"/>
                  <a:pt x="2034060" y="1739769"/>
                  <a:pt x="1970603" y="1916558"/>
                </a:cubicBezTo>
                <a:lnTo>
                  <a:pt x="1963626" y="1950307"/>
                </a:lnTo>
                <a:lnTo>
                  <a:pt x="1968114" y="1983283"/>
                </a:lnTo>
                <a:cubicBezTo>
                  <a:pt x="2025136" y="2141765"/>
                  <a:pt x="2563214" y="2068170"/>
                  <a:pt x="2711855" y="1719308"/>
                </a:cubicBezTo>
                <a:cubicBezTo>
                  <a:pt x="2790479" y="1535201"/>
                  <a:pt x="2824012" y="1315933"/>
                  <a:pt x="2837849" y="1141430"/>
                </a:cubicBezTo>
                <a:lnTo>
                  <a:pt x="2841583" y="1077493"/>
                </a:lnTo>
                <a:lnTo>
                  <a:pt x="2844891" y="1019065"/>
                </a:lnTo>
                <a:cubicBezTo>
                  <a:pt x="2848863" y="908849"/>
                  <a:pt x="2845337" y="836375"/>
                  <a:pt x="2845337" y="836375"/>
                </a:cubicBezTo>
                <a:lnTo>
                  <a:pt x="2845841" y="837007"/>
                </a:lnTo>
                <a:lnTo>
                  <a:pt x="2845662" y="832143"/>
                </a:lnTo>
                <a:cubicBezTo>
                  <a:pt x="2858360" y="847770"/>
                  <a:pt x="3220469" y="1296867"/>
                  <a:pt x="3243879" y="1730168"/>
                </a:cubicBezTo>
                <a:lnTo>
                  <a:pt x="3242662" y="1812022"/>
                </a:lnTo>
                <a:lnTo>
                  <a:pt x="3242435" y="1838524"/>
                </a:lnTo>
                <a:cubicBezTo>
                  <a:pt x="3233489" y="1946935"/>
                  <a:pt x="3199266" y="2052014"/>
                  <a:pt x="3128578" y="2146448"/>
                </a:cubicBezTo>
                <a:cubicBezTo>
                  <a:pt x="2775138" y="2618619"/>
                  <a:pt x="2080617" y="2654424"/>
                  <a:pt x="2011009" y="2791183"/>
                </a:cubicBezTo>
                <a:lnTo>
                  <a:pt x="2006287" y="2816876"/>
                </a:lnTo>
                <a:lnTo>
                  <a:pt x="2015336" y="2843576"/>
                </a:lnTo>
                <a:cubicBezTo>
                  <a:pt x="2092593" y="2975200"/>
                  <a:pt x="2590745" y="2950573"/>
                  <a:pt x="2805618" y="2803764"/>
                </a:cubicBezTo>
                <a:cubicBezTo>
                  <a:pt x="3034815" y="2647493"/>
                  <a:pt x="3380239" y="2076778"/>
                  <a:pt x="3380239" y="2076778"/>
                </a:cubicBezTo>
                <a:cubicBezTo>
                  <a:pt x="3380239" y="2076778"/>
                  <a:pt x="3392143" y="2206296"/>
                  <a:pt x="3389630" y="2378925"/>
                </a:cubicBezTo>
                <a:lnTo>
                  <a:pt x="3389552" y="2380659"/>
                </a:lnTo>
                <a:lnTo>
                  <a:pt x="3389546" y="2383482"/>
                </a:lnTo>
                <a:cubicBezTo>
                  <a:pt x="3385291" y="2671197"/>
                  <a:pt x="3341010" y="3078662"/>
                  <a:pt x="3135090" y="3205835"/>
                </a:cubicBezTo>
                <a:cubicBezTo>
                  <a:pt x="2826210" y="3396595"/>
                  <a:pt x="2157938" y="3350145"/>
                  <a:pt x="2086877" y="3439362"/>
                </a:cubicBezTo>
                <a:lnTo>
                  <a:pt x="2081750" y="3456347"/>
                </a:lnTo>
                <a:lnTo>
                  <a:pt x="2088661" y="3473688"/>
                </a:lnTo>
                <a:cubicBezTo>
                  <a:pt x="2152399" y="3559582"/>
                  <a:pt x="2576746" y="3481447"/>
                  <a:pt x="2723250" y="3508611"/>
                </a:cubicBezTo>
                <a:cubicBezTo>
                  <a:pt x="2879847" y="3537261"/>
                  <a:pt x="3504280" y="3134212"/>
                  <a:pt x="3504280" y="3134212"/>
                </a:cubicBezTo>
                <a:lnTo>
                  <a:pt x="3503715" y="3139666"/>
                </a:lnTo>
                <a:lnTo>
                  <a:pt x="3504606" y="3139095"/>
                </a:lnTo>
                <a:cubicBezTo>
                  <a:pt x="3504606" y="3139095"/>
                  <a:pt x="3422238" y="4044164"/>
                  <a:pt x="2871708" y="4273688"/>
                </a:cubicBezTo>
                <a:cubicBezTo>
                  <a:pt x="2321178" y="4503211"/>
                  <a:pt x="2063982" y="3920775"/>
                  <a:pt x="1728650" y="3971889"/>
                </a:cubicBezTo>
                <a:cubicBezTo>
                  <a:pt x="1393319" y="4023003"/>
                  <a:pt x="1349368" y="4756174"/>
                  <a:pt x="852555" y="4538697"/>
                </a:cubicBezTo>
                <a:cubicBezTo>
                  <a:pt x="355418" y="4321546"/>
                  <a:pt x="65340" y="3153745"/>
                  <a:pt x="65340" y="3153745"/>
                </a:cubicBezTo>
                <a:cubicBezTo>
                  <a:pt x="65340" y="3153745"/>
                  <a:pt x="593080" y="3633953"/>
                  <a:pt x="868508" y="3672370"/>
                </a:cubicBezTo>
                <a:cubicBezTo>
                  <a:pt x="1143936" y="3710786"/>
                  <a:pt x="1224676" y="3595211"/>
                  <a:pt x="1199608" y="3480286"/>
                </a:cubicBezTo>
                <a:cubicBezTo>
                  <a:pt x="1174214" y="3365362"/>
                  <a:pt x="72502" y="3011473"/>
                  <a:pt x="12273" y="2700559"/>
                </a:cubicBezTo>
                <a:cubicBezTo>
                  <a:pt x="-47957" y="2389645"/>
                  <a:pt x="133057" y="1920506"/>
                  <a:pt x="133057" y="1920506"/>
                </a:cubicBezTo>
                <a:cubicBezTo>
                  <a:pt x="133057" y="1920506"/>
                  <a:pt x="432251" y="2462897"/>
                  <a:pt x="617497" y="2535172"/>
                </a:cubicBezTo>
                <a:cubicBezTo>
                  <a:pt x="802744" y="2607773"/>
                  <a:pt x="1055707" y="2754928"/>
                  <a:pt x="1113008" y="2641958"/>
                </a:cubicBezTo>
                <a:cubicBezTo>
                  <a:pt x="1170307" y="2528987"/>
                  <a:pt x="238866" y="1919530"/>
                  <a:pt x="237563" y="1707913"/>
                </a:cubicBezTo>
                <a:cubicBezTo>
                  <a:pt x="236261" y="1495970"/>
                  <a:pt x="591778" y="1112454"/>
                  <a:pt x="591778" y="1112454"/>
                </a:cubicBezTo>
                <a:cubicBezTo>
                  <a:pt x="591778" y="1112454"/>
                  <a:pt x="649728" y="1706610"/>
                  <a:pt x="856136" y="1858974"/>
                </a:cubicBezTo>
                <a:cubicBezTo>
                  <a:pt x="1062544" y="2011339"/>
                  <a:pt x="1252675" y="2224909"/>
                  <a:pt x="1299882" y="2124961"/>
                </a:cubicBezTo>
                <a:cubicBezTo>
                  <a:pt x="1347089" y="2025012"/>
                  <a:pt x="888367" y="1631079"/>
                  <a:pt x="847672" y="1482947"/>
                </a:cubicBezTo>
                <a:cubicBezTo>
                  <a:pt x="806976" y="1334814"/>
                  <a:pt x="870461" y="973763"/>
                  <a:pt x="987340" y="865676"/>
                </a:cubicBezTo>
                <a:cubicBezTo>
                  <a:pt x="1104217" y="757588"/>
                  <a:pt x="1237048" y="683360"/>
                  <a:pt x="1237048" y="683360"/>
                </a:cubicBezTo>
                <a:cubicBezTo>
                  <a:pt x="1237048" y="683360"/>
                  <a:pt x="1207747" y="1240401"/>
                  <a:pt x="1226955" y="1403183"/>
                </a:cubicBezTo>
                <a:cubicBezTo>
                  <a:pt x="1246164" y="1565966"/>
                  <a:pt x="1408620" y="1947203"/>
                  <a:pt x="1474710" y="1810140"/>
                </a:cubicBezTo>
                <a:cubicBezTo>
                  <a:pt x="1563915" y="1625545"/>
                  <a:pt x="1430433" y="1532433"/>
                  <a:pt x="1520289" y="991669"/>
                </a:cubicBezTo>
                <a:cubicBezTo>
                  <a:pt x="1604529" y="484705"/>
                  <a:pt x="2216127" y="61006"/>
                  <a:pt x="2292248" y="10024"/>
                </a:cubicBezTo>
                <a:lnTo>
                  <a:pt x="2298742" y="5727"/>
                </a:lnTo>
                <a:lnTo>
                  <a:pt x="2298815" y="5507"/>
                </a:lnTo>
                <a:cubicBezTo>
                  <a:pt x="2300038" y="1868"/>
                  <a:pt x="2300667" y="0"/>
                  <a:pt x="23006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B5D743-42D8-418E-B26E-5FF7091A2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1985" y="1890716"/>
            <a:ext cx="1863814" cy="2433312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5F16-1065-4636-AA2F-F233EBED1C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70512" y="1861178"/>
            <a:ext cx="1857722" cy="2427187"/>
          </a:xfrm>
          <a:custGeom>
            <a:avLst/>
            <a:gdLst>
              <a:gd name="connsiteX0" fmla="*/ 2300667 w 3504606"/>
              <a:gd name="connsiteY0" fmla="*/ 0 h 4578906"/>
              <a:gd name="connsiteX1" fmla="*/ 2607392 w 3504606"/>
              <a:gd name="connsiteY1" fmla="*/ 1059348 h 4578906"/>
              <a:gd name="connsiteX2" fmla="*/ 2606855 w 3504606"/>
              <a:gd name="connsiteY2" fmla="*/ 1062252 h 4578906"/>
              <a:gd name="connsiteX3" fmla="*/ 2606741 w 3504606"/>
              <a:gd name="connsiteY3" fmla="*/ 1063962 h 4578906"/>
              <a:gd name="connsiteX4" fmla="*/ 2588792 w 3504606"/>
              <a:gd name="connsiteY4" fmla="*/ 1160963 h 4578906"/>
              <a:gd name="connsiteX5" fmla="*/ 1970603 w 3504606"/>
              <a:gd name="connsiteY5" fmla="*/ 1916558 h 4578906"/>
              <a:gd name="connsiteX6" fmla="*/ 1963626 w 3504606"/>
              <a:gd name="connsiteY6" fmla="*/ 1950307 h 4578906"/>
              <a:gd name="connsiteX7" fmla="*/ 1968114 w 3504606"/>
              <a:gd name="connsiteY7" fmla="*/ 1983283 h 4578906"/>
              <a:gd name="connsiteX8" fmla="*/ 2711855 w 3504606"/>
              <a:gd name="connsiteY8" fmla="*/ 1719308 h 4578906"/>
              <a:gd name="connsiteX9" fmla="*/ 2837849 w 3504606"/>
              <a:gd name="connsiteY9" fmla="*/ 1141430 h 4578906"/>
              <a:gd name="connsiteX10" fmla="*/ 2841583 w 3504606"/>
              <a:gd name="connsiteY10" fmla="*/ 1077493 h 4578906"/>
              <a:gd name="connsiteX11" fmla="*/ 2844891 w 3504606"/>
              <a:gd name="connsiteY11" fmla="*/ 1019065 h 4578906"/>
              <a:gd name="connsiteX12" fmla="*/ 2845337 w 3504606"/>
              <a:gd name="connsiteY12" fmla="*/ 836375 h 4578906"/>
              <a:gd name="connsiteX13" fmla="*/ 2845841 w 3504606"/>
              <a:gd name="connsiteY13" fmla="*/ 837007 h 4578906"/>
              <a:gd name="connsiteX14" fmla="*/ 2845662 w 3504606"/>
              <a:gd name="connsiteY14" fmla="*/ 832143 h 4578906"/>
              <a:gd name="connsiteX15" fmla="*/ 3243879 w 3504606"/>
              <a:gd name="connsiteY15" fmla="*/ 1730168 h 4578906"/>
              <a:gd name="connsiteX16" fmla="*/ 3242662 w 3504606"/>
              <a:gd name="connsiteY16" fmla="*/ 1812022 h 4578906"/>
              <a:gd name="connsiteX17" fmla="*/ 3242435 w 3504606"/>
              <a:gd name="connsiteY17" fmla="*/ 1838524 h 4578906"/>
              <a:gd name="connsiteX18" fmla="*/ 3128578 w 3504606"/>
              <a:gd name="connsiteY18" fmla="*/ 2146448 h 4578906"/>
              <a:gd name="connsiteX19" fmla="*/ 2011009 w 3504606"/>
              <a:gd name="connsiteY19" fmla="*/ 2791183 h 4578906"/>
              <a:gd name="connsiteX20" fmla="*/ 2006287 w 3504606"/>
              <a:gd name="connsiteY20" fmla="*/ 2816876 h 4578906"/>
              <a:gd name="connsiteX21" fmla="*/ 2015336 w 3504606"/>
              <a:gd name="connsiteY21" fmla="*/ 2843576 h 4578906"/>
              <a:gd name="connsiteX22" fmla="*/ 2805618 w 3504606"/>
              <a:gd name="connsiteY22" fmla="*/ 2803764 h 4578906"/>
              <a:gd name="connsiteX23" fmla="*/ 3380239 w 3504606"/>
              <a:gd name="connsiteY23" fmla="*/ 2076778 h 4578906"/>
              <a:gd name="connsiteX24" fmla="*/ 3389630 w 3504606"/>
              <a:gd name="connsiteY24" fmla="*/ 2378925 h 4578906"/>
              <a:gd name="connsiteX25" fmla="*/ 3389552 w 3504606"/>
              <a:gd name="connsiteY25" fmla="*/ 2380659 h 4578906"/>
              <a:gd name="connsiteX26" fmla="*/ 3389546 w 3504606"/>
              <a:gd name="connsiteY26" fmla="*/ 2383482 h 4578906"/>
              <a:gd name="connsiteX27" fmla="*/ 3135090 w 3504606"/>
              <a:gd name="connsiteY27" fmla="*/ 3205835 h 4578906"/>
              <a:gd name="connsiteX28" fmla="*/ 2086877 w 3504606"/>
              <a:gd name="connsiteY28" fmla="*/ 3439362 h 4578906"/>
              <a:gd name="connsiteX29" fmla="*/ 2081750 w 3504606"/>
              <a:gd name="connsiteY29" fmla="*/ 3456347 h 4578906"/>
              <a:gd name="connsiteX30" fmla="*/ 2088661 w 3504606"/>
              <a:gd name="connsiteY30" fmla="*/ 3473688 h 4578906"/>
              <a:gd name="connsiteX31" fmla="*/ 2723250 w 3504606"/>
              <a:gd name="connsiteY31" fmla="*/ 3508611 h 4578906"/>
              <a:gd name="connsiteX32" fmla="*/ 3504280 w 3504606"/>
              <a:gd name="connsiteY32" fmla="*/ 3134212 h 4578906"/>
              <a:gd name="connsiteX33" fmla="*/ 3503715 w 3504606"/>
              <a:gd name="connsiteY33" fmla="*/ 3139666 h 4578906"/>
              <a:gd name="connsiteX34" fmla="*/ 3504606 w 3504606"/>
              <a:gd name="connsiteY34" fmla="*/ 3139095 h 4578906"/>
              <a:gd name="connsiteX35" fmla="*/ 2871708 w 3504606"/>
              <a:gd name="connsiteY35" fmla="*/ 4273688 h 4578906"/>
              <a:gd name="connsiteX36" fmla="*/ 1728650 w 3504606"/>
              <a:gd name="connsiteY36" fmla="*/ 3971889 h 4578906"/>
              <a:gd name="connsiteX37" fmla="*/ 852555 w 3504606"/>
              <a:gd name="connsiteY37" fmla="*/ 4538697 h 4578906"/>
              <a:gd name="connsiteX38" fmla="*/ 65340 w 3504606"/>
              <a:gd name="connsiteY38" fmla="*/ 3153745 h 4578906"/>
              <a:gd name="connsiteX39" fmla="*/ 868508 w 3504606"/>
              <a:gd name="connsiteY39" fmla="*/ 3672370 h 4578906"/>
              <a:gd name="connsiteX40" fmla="*/ 1199608 w 3504606"/>
              <a:gd name="connsiteY40" fmla="*/ 3480286 h 4578906"/>
              <a:gd name="connsiteX41" fmla="*/ 12273 w 3504606"/>
              <a:gd name="connsiteY41" fmla="*/ 2700559 h 4578906"/>
              <a:gd name="connsiteX42" fmla="*/ 133057 w 3504606"/>
              <a:gd name="connsiteY42" fmla="*/ 1920506 h 4578906"/>
              <a:gd name="connsiteX43" fmla="*/ 617497 w 3504606"/>
              <a:gd name="connsiteY43" fmla="*/ 2535172 h 4578906"/>
              <a:gd name="connsiteX44" fmla="*/ 1113008 w 3504606"/>
              <a:gd name="connsiteY44" fmla="*/ 2641958 h 4578906"/>
              <a:gd name="connsiteX45" fmla="*/ 237563 w 3504606"/>
              <a:gd name="connsiteY45" fmla="*/ 1707913 h 4578906"/>
              <a:gd name="connsiteX46" fmla="*/ 591778 w 3504606"/>
              <a:gd name="connsiteY46" fmla="*/ 1112454 h 4578906"/>
              <a:gd name="connsiteX47" fmla="*/ 856136 w 3504606"/>
              <a:gd name="connsiteY47" fmla="*/ 1858974 h 4578906"/>
              <a:gd name="connsiteX48" fmla="*/ 1299882 w 3504606"/>
              <a:gd name="connsiteY48" fmla="*/ 2124961 h 4578906"/>
              <a:gd name="connsiteX49" fmla="*/ 847672 w 3504606"/>
              <a:gd name="connsiteY49" fmla="*/ 1482947 h 4578906"/>
              <a:gd name="connsiteX50" fmla="*/ 987340 w 3504606"/>
              <a:gd name="connsiteY50" fmla="*/ 865676 h 4578906"/>
              <a:gd name="connsiteX51" fmla="*/ 1237048 w 3504606"/>
              <a:gd name="connsiteY51" fmla="*/ 683360 h 4578906"/>
              <a:gd name="connsiteX52" fmla="*/ 1226955 w 3504606"/>
              <a:gd name="connsiteY52" fmla="*/ 1403183 h 4578906"/>
              <a:gd name="connsiteX53" fmla="*/ 1474710 w 3504606"/>
              <a:gd name="connsiteY53" fmla="*/ 1810140 h 4578906"/>
              <a:gd name="connsiteX54" fmla="*/ 1520289 w 3504606"/>
              <a:gd name="connsiteY54" fmla="*/ 991669 h 4578906"/>
              <a:gd name="connsiteX55" fmla="*/ 2292248 w 3504606"/>
              <a:gd name="connsiteY55" fmla="*/ 10024 h 4578906"/>
              <a:gd name="connsiteX56" fmla="*/ 2298742 w 3504606"/>
              <a:gd name="connsiteY56" fmla="*/ 5727 h 4578906"/>
              <a:gd name="connsiteX57" fmla="*/ 2298815 w 3504606"/>
              <a:gd name="connsiteY57" fmla="*/ 5507 h 4578906"/>
              <a:gd name="connsiteX58" fmla="*/ 2300667 w 3504606"/>
              <a:gd name="connsiteY58" fmla="*/ 0 h 45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504606" h="4578906">
                <a:moveTo>
                  <a:pt x="2300667" y="0"/>
                </a:moveTo>
                <a:cubicBezTo>
                  <a:pt x="2300667" y="0"/>
                  <a:pt x="2667499" y="567990"/>
                  <a:pt x="2607392" y="1059348"/>
                </a:cubicBezTo>
                <a:lnTo>
                  <a:pt x="2606855" y="1062252"/>
                </a:lnTo>
                <a:lnTo>
                  <a:pt x="2606741" y="1063962"/>
                </a:lnTo>
                <a:cubicBezTo>
                  <a:pt x="2602734" y="1096701"/>
                  <a:pt x="2596830" y="1129099"/>
                  <a:pt x="2588792" y="1160963"/>
                </a:cubicBezTo>
                <a:cubicBezTo>
                  <a:pt x="2468232" y="1638933"/>
                  <a:pt x="2034060" y="1739769"/>
                  <a:pt x="1970603" y="1916558"/>
                </a:cubicBezTo>
                <a:lnTo>
                  <a:pt x="1963626" y="1950307"/>
                </a:lnTo>
                <a:lnTo>
                  <a:pt x="1968114" y="1983283"/>
                </a:lnTo>
                <a:cubicBezTo>
                  <a:pt x="2025136" y="2141765"/>
                  <a:pt x="2563214" y="2068170"/>
                  <a:pt x="2711855" y="1719308"/>
                </a:cubicBezTo>
                <a:cubicBezTo>
                  <a:pt x="2790479" y="1535201"/>
                  <a:pt x="2824012" y="1315933"/>
                  <a:pt x="2837849" y="1141430"/>
                </a:cubicBezTo>
                <a:lnTo>
                  <a:pt x="2841583" y="1077493"/>
                </a:lnTo>
                <a:lnTo>
                  <a:pt x="2844891" y="1019065"/>
                </a:lnTo>
                <a:cubicBezTo>
                  <a:pt x="2848863" y="908849"/>
                  <a:pt x="2845337" y="836375"/>
                  <a:pt x="2845337" y="836375"/>
                </a:cubicBezTo>
                <a:lnTo>
                  <a:pt x="2845841" y="837007"/>
                </a:lnTo>
                <a:lnTo>
                  <a:pt x="2845662" y="832143"/>
                </a:lnTo>
                <a:cubicBezTo>
                  <a:pt x="2858360" y="847770"/>
                  <a:pt x="3220469" y="1296867"/>
                  <a:pt x="3243879" y="1730168"/>
                </a:cubicBezTo>
                <a:lnTo>
                  <a:pt x="3242662" y="1812022"/>
                </a:lnTo>
                <a:lnTo>
                  <a:pt x="3242435" y="1838524"/>
                </a:lnTo>
                <a:cubicBezTo>
                  <a:pt x="3233489" y="1946935"/>
                  <a:pt x="3199266" y="2052014"/>
                  <a:pt x="3128578" y="2146448"/>
                </a:cubicBezTo>
                <a:cubicBezTo>
                  <a:pt x="2775138" y="2618619"/>
                  <a:pt x="2080617" y="2654424"/>
                  <a:pt x="2011009" y="2791183"/>
                </a:cubicBezTo>
                <a:lnTo>
                  <a:pt x="2006287" y="2816876"/>
                </a:lnTo>
                <a:lnTo>
                  <a:pt x="2015336" y="2843576"/>
                </a:lnTo>
                <a:cubicBezTo>
                  <a:pt x="2092593" y="2975200"/>
                  <a:pt x="2590745" y="2950573"/>
                  <a:pt x="2805618" y="2803764"/>
                </a:cubicBezTo>
                <a:cubicBezTo>
                  <a:pt x="3034815" y="2647493"/>
                  <a:pt x="3380239" y="2076778"/>
                  <a:pt x="3380239" y="2076778"/>
                </a:cubicBezTo>
                <a:cubicBezTo>
                  <a:pt x="3380239" y="2076778"/>
                  <a:pt x="3392143" y="2206296"/>
                  <a:pt x="3389630" y="2378925"/>
                </a:cubicBezTo>
                <a:lnTo>
                  <a:pt x="3389552" y="2380659"/>
                </a:lnTo>
                <a:lnTo>
                  <a:pt x="3389546" y="2383482"/>
                </a:lnTo>
                <a:cubicBezTo>
                  <a:pt x="3385291" y="2671197"/>
                  <a:pt x="3341010" y="3078662"/>
                  <a:pt x="3135090" y="3205835"/>
                </a:cubicBezTo>
                <a:cubicBezTo>
                  <a:pt x="2826210" y="3396595"/>
                  <a:pt x="2157938" y="3350145"/>
                  <a:pt x="2086877" y="3439362"/>
                </a:cubicBezTo>
                <a:lnTo>
                  <a:pt x="2081750" y="3456347"/>
                </a:lnTo>
                <a:lnTo>
                  <a:pt x="2088661" y="3473688"/>
                </a:lnTo>
                <a:cubicBezTo>
                  <a:pt x="2152399" y="3559582"/>
                  <a:pt x="2576746" y="3481447"/>
                  <a:pt x="2723250" y="3508611"/>
                </a:cubicBezTo>
                <a:cubicBezTo>
                  <a:pt x="2879847" y="3537261"/>
                  <a:pt x="3504280" y="3134212"/>
                  <a:pt x="3504280" y="3134212"/>
                </a:cubicBezTo>
                <a:lnTo>
                  <a:pt x="3503715" y="3139666"/>
                </a:lnTo>
                <a:lnTo>
                  <a:pt x="3504606" y="3139095"/>
                </a:lnTo>
                <a:cubicBezTo>
                  <a:pt x="3504606" y="3139095"/>
                  <a:pt x="3422238" y="4044164"/>
                  <a:pt x="2871708" y="4273688"/>
                </a:cubicBezTo>
                <a:cubicBezTo>
                  <a:pt x="2321178" y="4503211"/>
                  <a:pt x="2063982" y="3920775"/>
                  <a:pt x="1728650" y="3971889"/>
                </a:cubicBezTo>
                <a:cubicBezTo>
                  <a:pt x="1393319" y="4023003"/>
                  <a:pt x="1349368" y="4756174"/>
                  <a:pt x="852555" y="4538697"/>
                </a:cubicBezTo>
                <a:cubicBezTo>
                  <a:pt x="355418" y="4321546"/>
                  <a:pt x="65340" y="3153745"/>
                  <a:pt x="65340" y="3153745"/>
                </a:cubicBezTo>
                <a:cubicBezTo>
                  <a:pt x="65340" y="3153745"/>
                  <a:pt x="593080" y="3633953"/>
                  <a:pt x="868508" y="3672370"/>
                </a:cubicBezTo>
                <a:cubicBezTo>
                  <a:pt x="1143936" y="3710786"/>
                  <a:pt x="1224676" y="3595211"/>
                  <a:pt x="1199608" y="3480286"/>
                </a:cubicBezTo>
                <a:cubicBezTo>
                  <a:pt x="1174214" y="3365362"/>
                  <a:pt x="72502" y="3011473"/>
                  <a:pt x="12273" y="2700559"/>
                </a:cubicBezTo>
                <a:cubicBezTo>
                  <a:pt x="-47957" y="2389645"/>
                  <a:pt x="133057" y="1920506"/>
                  <a:pt x="133057" y="1920506"/>
                </a:cubicBezTo>
                <a:cubicBezTo>
                  <a:pt x="133057" y="1920506"/>
                  <a:pt x="432251" y="2462897"/>
                  <a:pt x="617497" y="2535172"/>
                </a:cubicBezTo>
                <a:cubicBezTo>
                  <a:pt x="802744" y="2607773"/>
                  <a:pt x="1055707" y="2754928"/>
                  <a:pt x="1113008" y="2641958"/>
                </a:cubicBezTo>
                <a:cubicBezTo>
                  <a:pt x="1170307" y="2528987"/>
                  <a:pt x="238866" y="1919530"/>
                  <a:pt x="237563" y="1707913"/>
                </a:cubicBezTo>
                <a:cubicBezTo>
                  <a:pt x="236261" y="1495970"/>
                  <a:pt x="591778" y="1112454"/>
                  <a:pt x="591778" y="1112454"/>
                </a:cubicBezTo>
                <a:cubicBezTo>
                  <a:pt x="591778" y="1112454"/>
                  <a:pt x="649728" y="1706610"/>
                  <a:pt x="856136" y="1858974"/>
                </a:cubicBezTo>
                <a:cubicBezTo>
                  <a:pt x="1062544" y="2011339"/>
                  <a:pt x="1252675" y="2224909"/>
                  <a:pt x="1299882" y="2124961"/>
                </a:cubicBezTo>
                <a:cubicBezTo>
                  <a:pt x="1347089" y="2025012"/>
                  <a:pt x="888367" y="1631079"/>
                  <a:pt x="847672" y="1482947"/>
                </a:cubicBezTo>
                <a:cubicBezTo>
                  <a:pt x="806976" y="1334814"/>
                  <a:pt x="870461" y="973763"/>
                  <a:pt x="987340" y="865676"/>
                </a:cubicBezTo>
                <a:cubicBezTo>
                  <a:pt x="1104217" y="757588"/>
                  <a:pt x="1237048" y="683360"/>
                  <a:pt x="1237048" y="683360"/>
                </a:cubicBezTo>
                <a:cubicBezTo>
                  <a:pt x="1237048" y="683360"/>
                  <a:pt x="1207747" y="1240401"/>
                  <a:pt x="1226955" y="1403183"/>
                </a:cubicBezTo>
                <a:cubicBezTo>
                  <a:pt x="1246164" y="1565966"/>
                  <a:pt x="1408620" y="1947203"/>
                  <a:pt x="1474710" y="1810140"/>
                </a:cubicBezTo>
                <a:cubicBezTo>
                  <a:pt x="1563915" y="1625545"/>
                  <a:pt x="1430433" y="1532433"/>
                  <a:pt x="1520289" y="991669"/>
                </a:cubicBezTo>
                <a:cubicBezTo>
                  <a:pt x="1604529" y="484705"/>
                  <a:pt x="2216127" y="61006"/>
                  <a:pt x="2292248" y="10024"/>
                </a:cubicBezTo>
                <a:lnTo>
                  <a:pt x="2298742" y="5727"/>
                </a:lnTo>
                <a:lnTo>
                  <a:pt x="2298815" y="5507"/>
                </a:lnTo>
                <a:cubicBezTo>
                  <a:pt x="2300038" y="1868"/>
                  <a:pt x="2300667" y="0"/>
                  <a:pt x="23006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97FD943-A454-4A1E-BC39-F41BE30B9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00000">
            <a:off x="2764355" y="885514"/>
            <a:ext cx="2328659" cy="304019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8AF758E-0A76-4AF8-A082-013DFB5EAD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">
            <a:off x="3853775" y="2029827"/>
            <a:ext cx="1646294" cy="190352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10238E9-AF10-4878-BF4E-E56848133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00000">
            <a:off x="1222120" y="1055562"/>
            <a:ext cx="2328659" cy="304019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D9C8776-D1F1-48CB-8D56-78D5C4E276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4046266" y="3100327"/>
            <a:ext cx="1739956" cy="201182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8F4709B-1149-4BCD-AAA5-95E6B0DB93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0">
            <a:off x="926524" y="3154476"/>
            <a:ext cx="1646294" cy="190352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36B6853-FEBB-486E-B644-4571E66E7B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773" y="883325"/>
            <a:ext cx="3516098" cy="459046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862A31-1038-48BE-8FD8-F9A72183BC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90300" y="853788"/>
            <a:ext cx="3504606" cy="4578906"/>
          </a:xfrm>
          <a:custGeom>
            <a:avLst/>
            <a:gdLst>
              <a:gd name="connsiteX0" fmla="*/ 2300667 w 3504606"/>
              <a:gd name="connsiteY0" fmla="*/ 0 h 4578906"/>
              <a:gd name="connsiteX1" fmla="*/ 2607392 w 3504606"/>
              <a:gd name="connsiteY1" fmla="*/ 1059348 h 4578906"/>
              <a:gd name="connsiteX2" fmla="*/ 2606855 w 3504606"/>
              <a:gd name="connsiteY2" fmla="*/ 1062252 h 4578906"/>
              <a:gd name="connsiteX3" fmla="*/ 2606741 w 3504606"/>
              <a:gd name="connsiteY3" fmla="*/ 1063962 h 4578906"/>
              <a:gd name="connsiteX4" fmla="*/ 2588792 w 3504606"/>
              <a:gd name="connsiteY4" fmla="*/ 1160963 h 4578906"/>
              <a:gd name="connsiteX5" fmla="*/ 1970603 w 3504606"/>
              <a:gd name="connsiteY5" fmla="*/ 1916558 h 4578906"/>
              <a:gd name="connsiteX6" fmla="*/ 1963626 w 3504606"/>
              <a:gd name="connsiteY6" fmla="*/ 1950307 h 4578906"/>
              <a:gd name="connsiteX7" fmla="*/ 1968114 w 3504606"/>
              <a:gd name="connsiteY7" fmla="*/ 1983283 h 4578906"/>
              <a:gd name="connsiteX8" fmla="*/ 2711855 w 3504606"/>
              <a:gd name="connsiteY8" fmla="*/ 1719308 h 4578906"/>
              <a:gd name="connsiteX9" fmla="*/ 2837849 w 3504606"/>
              <a:gd name="connsiteY9" fmla="*/ 1141430 h 4578906"/>
              <a:gd name="connsiteX10" fmla="*/ 2841583 w 3504606"/>
              <a:gd name="connsiteY10" fmla="*/ 1077493 h 4578906"/>
              <a:gd name="connsiteX11" fmla="*/ 2844891 w 3504606"/>
              <a:gd name="connsiteY11" fmla="*/ 1019065 h 4578906"/>
              <a:gd name="connsiteX12" fmla="*/ 2845337 w 3504606"/>
              <a:gd name="connsiteY12" fmla="*/ 836375 h 4578906"/>
              <a:gd name="connsiteX13" fmla="*/ 2845841 w 3504606"/>
              <a:gd name="connsiteY13" fmla="*/ 837007 h 4578906"/>
              <a:gd name="connsiteX14" fmla="*/ 2845662 w 3504606"/>
              <a:gd name="connsiteY14" fmla="*/ 832143 h 4578906"/>
              <a:gd name="connsiteX15" fmla="*/ 3243879 w 3504606"/>
              <a:gd name="connsiteY15" fmla="*/ 1730168 h 4578906"/>
              <a:gd name="connsiteX16" fmla="*/ 3242662 w 3504606"/>
              <a:gd name="connsiteY16" fmla="*/ 1812022 h 4578906"/>
              <a:gd name="connsiteX17" fmla="*/ 3242435 w 3504606"/>
              <a:gd name="connsiteY17" fmla="*/ 1838524 h 4578906"/>
              <a:gd name="connsiteX18" fmla="*/ 3128578 w 3504606"/>
              <a:gd name="connsiteY18" fmla="*/ 2146448 h 4578906"/>
              <a:gd name="connsiteX19" fmla="*/ 2011009 w 3504606"/>
              <a:gd name="connsiteY19" fmla="*/ 2791183 h 4578906"/>
              <a:gd name="connsiteX20" fmla="*/ 2006287 w 3504606"/>
              <a:gd name="connsiteY20" fmla="*/ 2816876 h 4578906"/>
              <a:gd name="connsiteX21" fmla="*/ 2015336 w 3504606"/>
              <a:gd name="connsiteY21" fmla="*/ 2843576 h 4578906"/>
              <a:gd name="connsiteX22" fmla="*/ 2805618 w 3504606"/>
              <a:gd name="connsiteY22" fmla="*/ 2803764 h 4578906"/>
              <a:gd name="connsiteX23" fmla="*/ 3380239 w 3504606"/>
              <a:gd name="connsiteY23" fmla="*/ 2076778 h 4578906"/>
              <a:gd name="connsiteX24" fmla="*/ 3389630 w 3504606"/>
              <a:gd name="connsiteY24" fmla="*/ 2378925 h 4578906"/>
              <a:gd name="connsiteX25" fmla="*/ 3389552 w 3504606"/>
              <a:gd name="connsiteY25" fmla="*/ 2380659 h 4578906"/>
              <a:gd name="connsiteX26" fmla="*/ 3389546 w 3504606"/>
              <a:gd name="connsiteY26" fmla="*/ 2383482 h 4578906"/>
              <a:gd name="connsiteX27" fmla="*/ 3135090 w 3504606"/>
              <a:gd name="connsiteY27" fmla="*/ 3205835 h 4578906"/>
              <a:gd name="connsiteX28" fmla="*/ 2086877 w 3504606"/>
              <a:gd name="connsiteY28" fmla="*/ 3439362 h 4578906"/>
              <a:gd name="connsiteX29" fmla="*/ 2081750 w 3504606"/>
              <a:gd name="connsiteY29" fmla="*/ 3456347 h 4578906"/>
              <a:gd name="connsiteX30" fmla="*/ 2088661 w 3504606"/>
              <a:gd name="connsiteY30" fmla="*/ 3473688 h 4578906"/>
              <a:gd name="connsiteX31" fmla="*/ 2723250 w 3504606"/>
              <a:gd name="connsiteY31" fmla="*/ 3508611 h 4578906"/>
              <a:gd name="connsiteX32" fmla="*/ 3504280 w 3504606"/>
              <a:gd name="connsiteY32" fmla="*/ 3134212 h 4578906"/>
              <a:gd name="connsiteX33" fmla="*/ 3503715 w 3504606"/>
              <a:gd name="connsiteY33" fmla="*/ 3139666 h 4578906"/>
              <a:gd name="connsiteX34" fmla="*/ 3504606 w 3504606"/>
              <a:gd name="connsiteY34" fmla="*/ 3139095 h 4578906"/>
              <a:gd name="connsiteX35" fmla="*/ 2871708 w 3504606"/>
              <a:gd name="connsiteY35" fmla="*/ 4273688 h 4578906"/>
              <a:gd name="connsiteX36" fmla="*/ 1728650 w 3504606"/>
              <a:gd name="connsiteY36" fmla="*/ 3971889 h 4578906"/>
              <a:gd name="connsiteX37" fmla="*/ 852555 w 3504606"/>
              <a:gd name="connsiteY37" fmla="*/ 4538697 h 4578906"/>
              <a:gd name="connsiteX38" fmla="*/ 65340 w 3504606"/>
              <a:gd name="connsiteY38" fmla="*/ 3153745 h 4578906"/>
              <a:gd name="connsiteX39" fmla="*/ 868508 w 3504606"/>
              <a:gd name="connsiteY39" fmla="*/ 3672370 h 4578906"/>
              <a:gd name="connsiteX40" fmla="*/ 1199608 w 3504606"/>
              <a:gd name="connsiteY40" fmla="*/ 3480286 h 4578906"/>
              <a:gd name="connsiteX41" fmla="*/ 12273 w 3504606"/>
              <a:gd name="connsiteY41" fmla="*/ 2700559 h 4578906"/>
              <a:gd name="connsiteX42" fmla="*/ 133057 w 3504606"/>
              <a:gd name="connsiteY42" fmla="*/ 1920506 h 4578906"/>
              <a:gd name="connsiteX43" fmla="*/ 617497 w 3504606"/>
              <a:gd name="connsiteY43" fmla="*/ 2535172 h 4578906"/>
              <a:gd name="connsiteX44" fmla="*/ 1113008 w 3504606"/>
              <a:gd name="connsiteY44" fmla="*/ 2641958 h 4578906"/>
              <a:gd name="connsiteX45" fmla="*/ 237563 w 3504606"/>
              <a:gd name="connsiteY45" fmla="*/ 1707913 h 4578906"/>
              <a:gd name="connsiteX46" fmla="*/ 591778 w 3504606"/>
              <a:gd name="connsiteY46" fmla="*/ 1112454 h 4578906"/>
              <a:gd name="connsiteX47" fmla="*/ 856136 w 3504606"/>
              <a:gd name="connsiteY47" fmla="*/ 1858974 h 4578906"/>
              <a:gd name="connsiteX48" fmla="*/ 1299882 w 3504606"/>
              <a:gd name="connsiteY48" fmla="*/ 2124961 h 4578906"/>
              <a:gd name="connsiteX49" fmla="*/ 847672 w 3504606"/>
              <a:gd name="connsiteY49" fmla="*/ 1482947 h 4578906"/>
              <a:gd name="connsiteX50" fmla="*/ 987340 w 3504606"/>
              <a:gd name="connsiteY50" fmla="*/ 865676 h 4578906"/>
              <a:gd name="connsiteX51" fmla="*/ 1237048 w 3504606"/>
              <a:gd name="connsiteY51" fmla="*/ 683360 h 4578906"/>
              <a:gd name="connsiteX52" fmla="*/ 1226955 w 3504606"/>
              <a:gd name="connsiteY52" fmla="*/ 1403183 h 4578906"/>
              <a:gd name="connsiteX53" fmla="*/ 1474710 w 3504606"/>
              <a:gd name="connsiteY53" fmla="*/ 1810140 h 4578906"/>
              <a:gd name="connsiteX54" fmla="*/ 1520289 w 3504606"/>
              <a:gd name="connsiteY54" fmla="*/ 991669 h 4578906"/>
              <a:gd name="connsiteX55" fmla="*/ 2292248 w 3504606"/>
              <a:gd name="connsiteY55" fmla="*/ 10024 h 4578906"/>
              <a:gd name="connsiteX56" fmla="*/ 2298742 w 3504606"/>
              <a:gd name="connsiteY56" fmla="*/ 5727 h 4578906"/>
              <a:gd name="connsiteX57" fmla="*/ 2298815 w 3504606"/>
              <a:gd name="connsiteY57" fmla="*/ 5507 h 4578906"/>
              <a:gd name="connsiteX58" fmla="*/ 2300667 w 3504606"/>
              <a:gd name="connsiteY58" fmla="*/ 0 h 45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504606" h="4578906">
                <a:moveTo>
                  <a:pt x="2300667" y="0"/>
                </a:moveTo>
                <a:cubicBezTo>
                  <a:pt x="2300667" y="0"/>
                  <a:pt x="2667499" y="567990"/>
                  <a:pt x="2607392" y="1059348"/>
                </a:cubicBezTo>
                <a:lnTo>
                  <a:pt x="2606855" y="1062252"/>
                </a:lnTo>
                <a:lnTo>
                  <a:pt x="2606741" y="1063962"/>
                </a:lnTo>
                <a:cubicBezTo>
                  <a:pt x="2602734" y="1096701"/>
                  <a:pt x="2596830" y="1129099"/>
                  <a:pt x="2588792" y="1160963"/>
                </a:cubicBezTo>
                <a:cubicBezTo>
                  <a:pt x="2468232" y="1638933"/>
                  <a:pt x="2034060" y="1739769"/>
                  <a:pt x="1970603" y="1916558"/>
                </a:cubicBezTo>
                <a:lnTo>
                  <a:pt x="1963626" y="1950307"/>
                </a:lnTo>
                <a:lnTo>
                  <a:pt x="1968114" y="1983283"/>
                </a:lnTo>
                <a:cubicBezTo>
                  <a:pt x="2025136" y="2141765"/>
                  <a:pt x="2563214" y="2068170"/>
                  <a:pt x="2711855" y="1719308"/>
                </a:cubicBezTo>
                <a:cubicBezTo>
                  <a:pt x="2790479" y="1535201"/>
                  <a:pt x="2824012" y="1315933"/>
                  <a:pt x="2837849" y="1141430"/>
                </a:cubicBezTo>
                <a:lnTo>
                  <a:pt x="2841583" y="1077493"/>
                </a:lnTo>
                <a:lnTo>
                  <a:pt x="2844891" y="1019065"/>
                </a:lnTo>
                <a:cubicBezTo>
                  <a:pt x="2848863" y="908849"/>
                  <a:pt x="2845337" y="836375"/>
                  <a:pt x="2845337" y="836375"/>
                </a:cubicBezTo>
                <a:lnTo>
                  <a:pt x="2845841" y="837007"/>
                </a:lnTo>
                <a:lnTo>
                  <a:pt x="2845662" y="832143"/>
                </a:lnTo>
                <a:cubicBezTo>
                  <a:pt x="2858360" y="847770"/>
                  <a:pt x="3220469" y="1296867"/>
                  <a:pt x="3243879" y="1730168"/>
                </a:cubicBezTo>
                <a:lnTo>
                  <a:pt x="3242662" y="1812022"/>
                </a:lnTo>
                <a:lnTo>
                  <a:pt x="3242435" y="1838524"/>
                </a:lnTo>
                <a:cubicBezTo>
                  <a:pt x="3233489" y="1946935"/>
                  <a:pt x="3199266" y="2052014"/>
                  <a:pt x="3128578" y="2146448"/>
                </a:cubicBezTo>
                <a:cubicBezTo>
                  <a:pt x="2775138" y="2618619"/>
                  <a:pt x="2080617" y="2654424"/>
                  <a:pt x="2011009" y="2791183"/>
                </a:cubicBezTo>
                <a:lnTo>
                  <a:pt x="2006287" y="2816876"/>
                </a:lnTo>
                <a:lnTo>
                  <a:pt x="2015336" y="2843576"/>
                </a:lnTo>
                <a:cubicBezTo>
                  <a:pt x="2092593" y="2975200"/>
                  <a:pt x="2590745" y="2950573"/>
                  <a:pt x="2805618" y="2803764"/>
                </a:cubicBezTo>
                <a:cubicBezTo>
                  <a:pt x="3034815" y="2647493"/>
                  <a:pt x="3380239" y="2076778"/>
                  <a:pt x="3380239" y="2076778"/>
                </a:cubicBezTo>
                <a:cubicBezTo>
                  <a:pt x="3380239" y="2076778"/>
                  <a:pt x="3392143" y="2206296"/>
                  <a:pt x="3389630" y="2378925"/>
                </a:cubicBezTo>
                <a:lnTo>
                  <a:pt x="3389552" y="2380659"/>
                </a:lnTo>
                <a:lnTo>
                  <a:pt x="3389546" y="2383482"/>
                </a:lnTo>
                <a:cubicBezTo>
                  <a:pt x="3385291" y="2671197"/>
                  <a:pt x="3341010" y="3078662"/>
                  <a:pt x="3135090" y="3205835"/>
                </a:cubicBezTo>
                <a:cubicBezTo>
                  <a:pt x="2826210" y="3396595"/>
                  <a:pt x="2157938" y="3350145"/>
                  <a:pt x="2086877" y="3439362"/>
                </a:cubicBezTo>
                <a:lnTo>
                  <a:pt x="2081750" y="3456347"/>
                </a:lnTo>
                <a:lnTo>
                  <a:pt x="2088661" y="3473688"/>
                </a:lnTo>
                <a:cubicBezTo>
                  <a:pt x="2152399" y="3559582"/>
                  <a:pt x="2576746" y="3481447"/>
                  <a:pt x="2723250" y="3508611"/>
                </a:cubicBezTo>
                <a:cubicBezTo>
                  <a:pt x="2879847" y="3537261"/>
                  <a:pt x="3504280" y="3134212"/>
                  <a:pt x="3504280" y="3134212"/>
                </a:cubicBezTo>
                <a:lnTo>
                  <a:pt x="3503715" y="3139666"/>
                </a:lnTo>
                <a:lnTo>
                  <a:pt x="3504606" y="3139095"/>
                </a:lnTo>
                <a:cubicBezTo>
                  <a:pt x="3504606" y="3139095"/>
                  <a:pt x="3422238" y="4044164"/>
                  <a:pt x="2871708" y="4273688"/>
                </a:cubicBezTo>
                <a:cubicBezTo>
                  <a:pt x="2321178" y="4503211"/>
                  <a:pt x="2063982" y="3920775"/>
                  <a:pt x="1728650" y="3971889"/>
                </a:cubicBezTo>
                <a:cubicBezTo>
                  <a:pt x="1393319" y="4023003"/>
                  <a:pt x="1349368" y="4756174"/>
                  <a:pt x="852555" y="4538697"/>
                </a:cubicBezTo>
                <a:cubicBezTo>
                  <a:pt x="355418" y="4321546"/>
                  <a:pt x="65340" y="3153745"/>
                  <a:pt x="65340" y="3153745"/>
                </a:cubicBezTo>
                <a:cubicBezTo>
                  <a:pt x="65340" y="3153745"/>
                  <a:pt x="593080" y="3633953"/>
                  <a:pt x="868508" y="3672370"/>
                </a:cubicBezTo>
                <a:cubicBezTo>
                  <a:pt x="1143936" y="3710786"/>
                  <a:pt x="1224676" y="3595211"/>
                  <a:pt x="1199608" y="3480286"/>
                </a:cubicBezTo>
                <a:cubicBezTo>
                  <a:pt x="1174214" y="3365362"/>
                  <a:pt x="72502" y="3011473"/>
                  <a:pt x="12273" y="2700559"/>
                </a:cubicBezTo>
                <a:cubicBezTo>
                  <a:pt x="-47957" y="2389645"/>
                  <a:pt x="133057" y="1920506"/>
                  <a:pt x="133057" y="1920506"/>
                </a:cubicBezTo>
                <a:cubicBezTo>
                  <a:pt x="133057" y="1920506"/>
                  <a:pt x="432251" y="2462897"/>
                  <a:pt x="617497" y="2535172"/>
                </a:cubicBezTo>
                <a:cubicBezTo>
                  <a:pt x="802744" y="2607773"/>
                  <a:pt x="1055707" y="2754928"/>
                  <a:pt x="1113008" y="2641958"/>
                </a:cubicBezTo>
                <a:cubicBezTo>
                  <a:pt x="1170307" y="2528987"/>
                  <a:pt x="238866" y="1919530"/>
                  <a:pt x="237563" y="1707913"/>
                </a:cubicBezTo>
                <a:cubicBezTo>
                  <a:pt x="236261" y="1495970"/>
                  <a:pt x="591778" y="1112454"/>
                  <a:pt x="591778" y="1112454"/>
                </a:cubicBezTo>
                <a:cubicBezTo>
                  <a:pt x="591778" y="1112454"/>
                  <a:pt x="649728" y="1706610"/>
                  <a:pt x="856136" y="1858974"/>
                </a:cubicBezTo>
                <a:cubicBezTo>
                  <a:pt x="1062544" y="2011339"/>
                  <a:pt x="1252675" y="2224909"/>
                  <a:pt x="1299882" y="2124961"/>
                </a:cubicBezTo>
                <a:cubicBezTo>
                  <a:pt x="1347089" y="2025012"/>
                  <a:pt x="888367" y="1631079"/>
                  <a:pt x="847672" y="1482947"/>
                </a:cubicBezTo>
                <a:cubicBezTo>
                  <a:pt x="806976" y="1334814"/>
                  <a:pt x="870461" y="973763"/>
                  <a:pt x="987340" y="865676"/>
                </a:cubicBezTo>
                <a:cubicBezTo>
                  <a:pt x="1104217" y="757588"/>
                  <a:pt x="1237048" y="683360"/>
                  <a:pt x="1237048" y="683360"/>
                </a:cubicBezTo>
                <a:cubicBezTo>
                  <a:pt x="1237048" y="683360"/>
                  <a:pt x="1207747" y="1240401"/>
                  <a:pt x="1226955" y="1403183"/>
                </a:cubicBezTo>
                <a:cubicBezTo>
                  <a:pt x="1246164" y="1565966"/>
                  <a:pt x="1408620" y="1947203"/>
                  <a:pt x="1474710" y="1810140"/>
                </a:cubicBezTo>
                <a:cubicBezTo>
                  <a:pt x="1563915" y="1625545"/>
                  <a:pt x="1430433" y="1532433"/>
                  <a:pt x="1520289" y="991669"/>
                </a:cubicBezTo>
                <a:cubicBezTo>
                  <a:pt x="1604529" y="484705"/>
                  <a:pt x="2216127" y="61006"/>
                  <a:pt x="2292248" y="10024"/>
                </a:cubicBezTo>
                <a:lnTo>
                  <a:pt x="2298742" y="5727"/>
                </a:lnTo>
                <a:lnTo>
                  <a:pt x="2298815" y="5507"/>
                </a:lnTo>
                <a:cubicBezTo>
                  <a:pt x="2300038" y="1868"/>
                  <a:pt x="2300667" y="0"/>
                  <a:pt x="23006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3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379D8EC-981E-4692-B18A-D4CEF9F1E7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0" y="478675"/>
            <a:ext cx="5467699" cy="7138384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728640A-857C-4CED-AA66-936310D784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37810" y="478675"/>
            <a:ext cx="5467700" cy="7143766"/>
          </a:xfrm>
          <a:custGeom>
            <a:avLst/>
            <a:gdLst>
              <a:gd name="connsiteX0" fmla="*/ 2300667 w 3504606"/>
              <a:gd name="connsiteY0" fmla="*/ 0 h 4578906"/>
              <a:gd name="connsiteX1" fmla="*/ 2607392 w 3504606"/>
              <a:gd name="connsiteY1" fmla="*/ 1059348 h 4578906"/>
              <a:gd name="connsiteX2" fmla="*/ 2606855 w 3504606"/>
              <a:gd name="connsiteY2" fmla="*/ 1062252 h 4578906"/>
              <a:gd name="connsiteX3" fmla="*/ 2606741 w 3504606"/>
              <a:gd name="connsiteY3" fmla="*/ 1063962 h 4578906"/>
              <a:gd name="connsiteX4" fmla="*/ 2588792 w 3504606"/>
              <a:gd name="connsiteY4" fmla="*/ 1160963 h 4578906"/>
              <a:gd name="connsiteX5" fmla="*/ 1970603 w 3504606"/>
              <a:gd name="connsiteY5" fmla="*/ 1916558 h 4578906"/>
              <a:gd name="connsiteX6" fmla="*/ 1963626 w 3504606"/>
              <a:gd name="connsiteY6" fmla="*/ 1950307 h 4578906"/>
              <a:gd name="connsiteX7" fmla="*/ 1968114 w 3504606"/>
              <a:gd name="connsiteY7" fmla="*/ 1983283 h 4578906"/>
              <a:gd name="connsiteX8" fmla="*/ 2711855 w 3504606"/>
              <a:gd name="connsiteY8" fmla="*/ 1719308 h 4578906"/>
              <a:gd name="connsiteX9" fmla="*/ 2837849 w 3504606"/>
              <a:gd name="connsiteY9" fmla="*/ 1141430 h 4578906"/>
              <a:gd name="connsiteX10" fmla="*/ 2841583 w 3504606"/>
              <a:gd name="connsiteY10" fmla="*/ 1077493 h 4578906"/>
              <a:gd name="connsiteX11" fmla="*/ 2844891 w 3504606"/>
              <a:gd name="connsiteY11" fmla="*/ 1019065 h 4578906"/>
              <a:gd name="connsiteX12" fmla="*/ 2845337 w 3504606"/>
              <a:gd name="connsiteY12" fmla="*/ 836375 h 4578906"/>
              <a:gd name="connsiteX13" fmla="*/ 2845841 w 3504606"/>
              <a:gd name="connsiteY13" fmla="*/ 837007 h 4578906"/>
              <a:gd name="connsiteX14" fmla="*/ 2845662 w 3504606"/>
              <a:gd name="connsiteY14" fmla="*/ 832143 h 4578906"/>
              <a:gd name="connsiteX15" fmla="*/ 3243879 w 3504606"/>
              <a:gd name="connsiteY15" fmla="*/ 1730168 h 4578906"/>
              <a:gd name="connsiteX16" fmla="*/ 3242662 w 3504606"/>
              <a:gd name="connsiteY16" fmla="*/ 1812022 h 4578906"/>
              <a:gd name="connsiteX17" fmla="*/ 3242435 w 3504606"/>
              <a:gd name="connsiteY17" fmla="*/ 1838524 h 4578906"/>
              <a:gd name="connsiteX18" fmla="*/ 3128578 w 3504606"/>
              <a:gd name="connsiteY18" fmla="*/ 2146448 h 4578906"/>
              <a:gd name="connsiteX19" fmla="*/ 2011009 w 3504606"/>
              <a:gd name="connsiteY19" fmla="*/ 2791183 h 4578906"/>
              <a:gd name="connsiteX20" fmla="*/ 2006287 w 3504606"/>
              <a:gd name="connsiteY20" fmla="*/ 2816876 h 4578906"/>
              <a:gd name="connsiteX21" fmla="*/ 2015336 w 3504606"/>
              <a:gd name="connsiteY21" fmla="*/ 2843576 h 4578906"/>
              <a:gd name="connsiteX22" fmla="*/ 2805618 w 3504606"/>
              <a:gd name="connsiteY22" fmla="*/ 2803764 h 4578906"/>
              <a:gd name="connsiteX23" fmla="*/ 3380239 w 3504606"/>
              <a:gd name="connsiteY23" fmla="*/ 2076778 h 4578906"/>
              <a:gd name="connsiteX24" fmla="*/ 3389630 w 3504606"/>
              <a:gd name="connsiteY24" fmla="*/ 2378925 h 4578906"/>
              <a:gd name="connsiteX25" fmla="*/ 3389552 w 3504606"/>
              <a:gd name="connsiteY25" fmla="*/ 2380659 h 4578906"/>
              <a:gd name="connsiteX26" fmla="*/ 3389546 w 3504606"/>
              <a:gd name="connsiteY26" fmla="*/ 2383482 h 4578906"/>
              <a:gd name="connsiteX27" fmla="*/ 3135090 w 3504606"/>
              <a:gd name="connsiteY27" fmla="*/ 3205835 h 4578906"/>
              <a:gd name="connsiteX28" fmla="*/ 2086877 w 3504606"/>
              <a:gd name="connsiteY28" fmla="*/ 3439362 h 4578906"/>
              <a:gd name="connsiteX29" fmla="*/ 2081750 w 3504606"/>
              <a:gd name="connsiteY29" fmla="*/ 3456347 h 4578906"/>
              <a:gd name="connsiteX30" fmla="*/ 2088661 w 3504606"/>
              <a:gd name="connsiteY30" fmla="*/ 3473688 h 4578906"/>
              <a:gd name="connsiteX31" fmla="*/ 2723250 w 3504606"/>
              <a:gd name="connsiteY31" fmla="*/ 3508611 h 4578906"/>
              <a:gd name="connsiteX32" fmla="*/ 3504280 w 3504606"/>
              <a:gd name="connsiteY32" fmla="*/ 3134212 h 4578906"/>
              <a:gd name="connsiteX33" fmla="*/ 3503715 w 3504606"/>
              <a:gd name="connsiteY33" fmla="*/ 3139666 h 4578906"/>
              <a:gd name="connsiteX34" fmla="*/ 3504606 w 3504606"/>
              <a:gd name="connsiteY34" fmla="*/ 3139095 h 4578906"/>
              <a:gd name="connsiteX35" fmla="*/ 2871708 w 3504606"/>
              <a:gd name="connsiteY35" fmla="*/ 4273688 h 4578906"/>
              <a:gd name="connsiteX36" fmla="*/ 1728650 w 3504606"/>
              <a:gd name="connsiteY36" fmla="*/ 3971889 h 4578906"/>
              <a:gd name="connsiteX37" fmla="*/ 852555 w 3504606"/>
              <a:gd name="connsiteY37" fmla="*/ 4538697 h 4578906"/>
              <a:gd name="connsiteX38" fmla="*/ 65340 w 3504606"/>
              <a:gd name="connsiteY38" fmla="*/ 3153745 h 4578906"/>
              <a:gd name="connsiteX39" fmla="*/ 868508 w 3504606"/>
              <a:gd name="connsiteY39" fmla="*/ 3672370 h 4578906"/>
              <a:gd name="connsiteX40" fmla="*/ 1199608 w 3504606"/>
              <a:gd name="connsiteY40" fmla="*/ 3480286 h 4578906"/>
              <a:gd name="connsiteX41" fmla="*/ 12273 w 3504606"/>
              <a:gd name="connsiteY41" fmla="*/ 2700559 h 4578906"/>
              <a:gd name="connsiteX42" fmla="*/ 133057 w 3504606"/>
              <a:gd name="connsiteY42" fmla="*/ 1920506 h 4578906"/>
              <a:gd name="connsiteX43" fmla="*/ 617497 w 3504606"/>
              <a:gd name="connsiteY43" fmla="*/ 2535172 h 4578906"/>
              <a:gd name="connsiteX44" fmla="*/ 1113008 w 3504606"/>
              <a:gd name="connsiteY44" fmla="*/ 2641958 h 4578906"/>
              <a:gd name="connsiteX45" fmla="*/ 237563 w 3504606"/>
              <a:gd name="connsiteY45" fmla="*/ 1707913 h 4578906"/>
              <a:gd name="connsiteX46" fmla="*/ 591778 w 3504606"/>
              <a:gd name="connsiteY46" fmla="*/ 1112454 h 4578906"/>
              <a:gd name="connsiteX47" fmla="*/ 856136 w 3504606"/>
              <a:gd name="connsiteY47" fmla="*/ 1858974 h 4578906"/>
              <a:gd name="connsiteX48" fmla="*/ 1299882 w 3504606"/>
              <a:gd name="connsiteY48" fmla="*/ 2124961 h 4578906"/>
              <a:gd name="connsiteX49" fmla="*/ 847672 w 3504606"/>
              <a:gd name="connsiteY49" fmla="*/ 1482947 h 4578906"/>
              <a:gd name="connsiteX50" fmla="*/ 987340 w 3504606"/>
              <a:gd name="connsiteY50" fmla="*/ 865676 h 4578906"/>
              <a:gd name="connsiteX51" fmla="*/ 1237048 w 3504606"/>
              <a:gd name="connsiteY51" fmla="*/ 683360 h 4578906"/>
              <a:gd name="connsiteX52" fmla="*/ 1226955 w 3504606"/>
              <a:gd name="connsiteY52" fmla="*/ 1403183 h 4578906"/>
              <a:gd name="connsiteX53" fmla="*/ 1474710 w 3504606"/>
              <a:gd name="connsiteY53" fmla="*/ 1810140 h 4578906"/>
              <a:gd name="connsiteX54" fmla="*/ 1520289 w 3504606"/>
              <a:gd name="connsiteY54" fmla="*/ 991669 h 4578906"/>
              <a:gd name="connsiteX55" fmla="*/ 2292248 w 3504606"/>
              <a:gd name="connsiteY55" fmla="*/ 10024 h 4578906"/>
              <a:gd name="connsiteX56" fmla="*/ 2298742 w 3504606"/>
              <a:gd name="connsiteY56" fmla="*/ 5727 h 4578906"/>
              <a:gd name="connsiteX57" fmla="*/ 2298815 w 3504606"/>
              <a:gd name="connsiteY57" fmla="*/ 5507 h 4578906"/>
              <a:gd name="connsiteX58" fmla="*/ 2300667 w 3504606"/>
              <a:gd name="connsiteY58" fmla="*/ 0 h 45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504606" h="4578906">
                <a:moveTo>
                  <a:pt x="2300667" y="0"/>
                </a:moveTo>
                <a:cubicBezTo>
                  <a:pt x="2300667" y="0"/>
                  <a:pt x="2667499" y="567990"/>
                  <a:pt x="2607392" y="1059348"/>
                </a:cubicBezTo>
                <a:lnTo>
                  <a:pt x="2606855" y="1062252"/>
                </a:lnTo>
                <a:lnTo>
                  <a:pt x="2606741" y="1063962"/>
                </a:lnTo>
                <a:cubicBezTo>
                  <a:pt x="2602734" y="1096701"/>
                  <a:pt x="2596830" y="1129099"/>
                  <a:pt x="2588792" y="1160963"/>
                </a:cubicBezTo>
                <a:cubicBezTo>
                  <a:pt x="2468232" y="1638933"/>
                  <a:pt x="2034060" y="1739769"/>
                  <a:pt x="1970603" y="1916558"/>
                </a:cubicBezTo>
                <a:lnTo>
                  <a:pt x="1963626" y="1950307"/>
                </a:lnTo>
                <a:lnTo>
                  <a:pt x="1968114" y="1983283"/>
                </a:lnTo>
                <a:cubicBezTo>
                  <a:pt x="2025136" y="2141765"/>
                  <a:pt x="2563214" y="2068170"/>
                  <a:pt x="2711855" y="1719308"/>
                </a:cubicBezTo>
                <a:cubicBezTo>
                  <a:pt x="2790479" y="1535201"/>
                  <a:pt x="2824012" y="1315933"/>
                  <a:pt x="2837849" y="1141430"/>
                </a:cubicBezTo>
                <a:lnTo>
                  <a:pt x="2841583" y="1077493"/>
                </a:lnTo>
                <a:lnTo>
                  <a:pt x="2844891" y="1019065"/>
                </a:lnTo>
                <a:cubicBezTo>
                  <a:pt x="2848863" y="908849"/>
                  <a:pt x="2845337" y="836375"/>
                  <a:pt x="2845337" y="836375"/>
                </a:cubicBezTo>
                <a:lnTo>
                  <a:pt x="2845841" y="837007"/>
                </a:lnTo>
                <a:lnTo>
                  <a:pt x="2845662" y="832143"/>
                </a:lnTo>
                <a:cubicBezTo>
                  <a:pt x="2858360" y="847770"/>
                  <a:pt x="3220469" y="1296867"/>
                  <a:pt x="3243879" y="1730168"/>
                </a:cubicBezTo>
                <a:lnTo>
                  <a:pt x="3242662" y="1812022"/>
                </a:lnTo>
                <a:lnTo>
                  <a:pt x="3242435" y="1838524"/>
                </a:lnTo>
                <a:cubicBezTo>
                  <a:pt x="3233489" y="1946935"/>
                  <a:pt x="3199266" y="2052014"/>
                  <a:pt x="3128578" y="2146448"/>
                </a:cubicBezTo>
                <a:cubicBezTo>
                  <a:pt x="2775138" y="2618619"/>
                  <a:pt x="2080617" y="2654424"/>
                  <a:pt x="2011009" y="2791183"/>
                </a:cubicBezTo>
                <a:lnTo>
                  <a:pt x="2006287" y="2816876"/>
                </a:lnTo>
                <a:lnTo>
                  <a:pt x="2015336" y="2843576"/>
                </a:lnTo>
                <a:cubicBezTo>
                  <a:pt x="2092593" y="2975200"/>
                  <a:pt x="2590745" y="2950573"/>
                  <a:pt x="2805618" y="2803764"/>
                </a:cubicBezTo>
                <a:cubicBezTo>
                  <a:pt x="3034815" y="2647493"/>
                  <a:pt x="3380239" y="2076778"/>
                  <a:pt x="3380239" y="2076778"/>
                </a:cubicBezTo>
                <a:cubicBezTo>
                  <a:pt x="3380239" y="2076778"/>
                  <a:pt x="3392143" y="2206296"/>
                  <a:pt x="3389630" y="2378925"/>
                </a:cubicBezTo>
                <a:lnTo>
                  <a:pt x="3389552" y="2380659"/>
                </a:lnTo>
                <a:lnTo>
                  <a:pt x="3389546" y="2383482"/>
                </a:lnTo>
                <a:cubicBezTo>
                  <a:pt x="3385291" y="2671197"/>
                  <a:pt x="3341010" y="3078662"/>
                  <a:pt x="3135090" y="3205835"/>
                </a:cubicBezTo>
                <a:cubicBezTo>
                  <a:pt x="2826210" y="3396595"/>
                  <a:pt x="2157938" y="3350145"/>
                  <a:pt x="2086877" y="3439362"/>
                </a:cubicBezTo>
                <a:lnTo>
                  <a:pt x="2081750" y="3456347"/>
                </a:lnTo>
                <a:lnTo>
                  <a:pt x="2088661" y="3473688"/>
                </a:lnTo>
                <a:cubicBezTo>
                  <a:pt x="2152399" y="3559582"/>
                  <a:pt x="2576746" y="3481447"/>
                  <a:pt x="2723250" y="3508611"/>
                </a:cubicBezTo>
                <a:cubicBezTo>
                  <a:pt x="2879847" y="3537261"/>
                  <a:pt x="3504280" y="3134212"/>
                  <a:pt x="3504280" y="3134212"/>
                </a:cubicBezTo>
                <a:lnTo>
                  <a:pt x="3503715" y="3139666"/>
                </a:lnTo>
                <a:lnTo>
                  <a:pt x="3504606" y="3139095"/>
                </a:lnTo>
                <a:cubicBezTo>
                  <a:pt x="3504606" y="3139095"/>
                  <a:pt x="3422238" y="4044164"/>
                  <a:pt x="2871708" y="4273688"/>
                </a:cubicBezTo>
                <a:cubicBezTo>
                  <a:pt x="2321178" y="4503211"/>
                  <a:pt x="2063982" y="3920775"/>
                  <a:pt x="1728650" y="3971889"/>
                </a:cubicBezTo>
                <a:cubicBezTo>
                  <a:pt x="1393319" y="4023003"/>
                  <a:pt x="1349368" y="4756174"/>
                  <a:pt x="852555" y="4538697"/>
                </a:cubicBezTo>
                <a:cubicBezTo>
                  <a:pt x="355418" y="4321546"/>
                  <a:pt x="65340" y="3153745"/>
                  <a:pt x="65340" y="3153745"/>
                </a:cubicBezTo>
                <a:cubicBezTo>
                  <a:pt x="65340" y="3153745"/>
                  <a:pt x="593080" y="3633953"/>
                  <a:pt x="868508" y="3672370"/>
                </a:cubicBezTo>
                <a:cubicBezTo>
                  <a:pt x="1143936" y="3710786"/>
                  <a:pt x="1224676" y="3595211"/>
                  <a:pt x="1199608" y="3480286"/>
                </a:cubicBezTo>
                <a:cubicBezTo>
                  <a:pt x="1174214" y="3365362"/>
                  <a:pt x="72502" y="3011473"/>
                  <a:pt x="12273" y="2700559"/>
                </a:cubicBezTo>
                <a:cubicBezTo>
                  <a:pt x="-47957" y="2389645"/>
                  <a:pt x="133057" y="1920506"/>
                  <a:pt x="133057" y="1920506"/>
                </a:cubicBezTo>
                <a:cubicBezTo>
                  <a:pt x="133057" y="1920506"/>
                  <a:pt x="432251" y="2462897"/>
                  <a:pt x="617497" y="2535172"/>
                </a:cubicBezTo>
                <a:cubicBezTo>
                  <a:pt x="802744" y="2607773"/>
                  <a:pt x="1055707" y="2754928"/>
                  <a:pt x="1113008" y="2641958"/>
                </a:cubicBezTo>
                <a:cubicBezTo>
                  <a:pt x="1170307" y="2528987"/>
                  <a:pt x="238866" y="1919530"/>
                  <a:pt x="237563" y="1707913"/>
                </a:cubicBezTo>
                <a:cubicBezTo>
                  <a:pt x="236261" y="1495970"/>
                  <a:pt x="591778" y="1112454"/>
                  <a:pt x="591778" y="1112454"/>
                </a:cubicBezTo>
                <a:cubicBezTo>
                  <a:pt x="591778" y="1112454"/>
                  <a:pt x="649728" y="1706610"/>
                  <a:pt x="856136" y="1858974"/>
                </a:cubicBezTo>
                <a:cubicBezTo>
                  <a:pt x="1062544" y="2011339"/>
                  <a:pt x="1252675" y="2224909"/>
                  <a:pt x="1299882" y="2124961"/>
                </a:cubicBezTo>
                <a:cubicBezTo>
                  <a:pt x="1347089" y="2025012"/>
                  <a:pt x="888367" y="1631079"/>
                  <a:pt x="847672" y="1482947"/>
                </a:cubicBezTo>
                <a:cubicBezTo>
                  <a:pt x="806976" y="1334814"/>
                  <a:pt x="870461" y="973763"/>
                  <a:pt x="987340" y="865676"/>
                </a:cubicBezTo>
                <a:cubicBezTo>
                  <a:pt x="1104217" y="757588"/>
                  <a:pt x="1237048" y="683360"/>
                  <a:pt x="1237048" y="683360"/>
                </a:cubicBezTo>
                <a:cubicBezTo>
                  <a:pt x="1237048" y="683360"/>
                  <a:pt x="1207747" y="1240401"/>
                  <a:pt x="1226955" y="1403183"/>
                </a:cubicBezTo>
                <a:cubicBezTo>
                  <a:pt x="1246164" y="1565966"/>
                  <a:pt x="1408620" y="1947203"/>
                  <a:pt x="1474710" y="1810140"/>
                </a:cubicBezTo>
                <a:cubicBezTo>
                  <a:pt x="1563915" y="1625545"/>
                  <a:pt x="1430433" y="1532433"/>
                  <a:pt x="1520289" y="991669"/>
                </a:cubicBezTo>
                <a:cubicBezTo>
                  <a:pt x="1604529" y="484705"/>
                  <a:pt x="2216127" y="61006"/>
                  <a:pt x="2292248" y="10024"/>
                </a:cubicBezTo>
                <a:lnTo>
                  <a:pt x="2298742" y="5727"/>
                </a:lnTo>
                <a:lnTo>
                  <a:pt x="2298815" y="5507"/>
                </a:lnTo>
                <a:cubicBezTo>
                  <a:pt x="2300038" y="1868"/>
                  <a:pt x="2300667" y="0"/>
                  <a:pt x="23006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379D8EC-981E-4692-B18A-D4CEF9F1E7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163556" y="-1017543"/>
            <a:ext cx="6660289" cy="869537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151045-F0BD-4CC1-87F4-C4A819FB99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81100" y="-199806"/>
            <a:ext cx="8673488" cy="6638521"/>
          </a:xfrm>
          <a:custGeom>
            <a:avLst/>
            <a:gdLst>
              <a:gd name="connsiteX0" fmla="*/ 3790598 w 8673488"/>
              <a:gd name="connsiteY0" fmla="*/ 324 h 6638521"/>
              <a:gd name="connsiteX1" fmla="*/ 5035612 w 8673488"/>
              <a:gd name="connsiteY1" fmla="*/ 252042 h 6638521"/>
              <a:gd name="connsiteX2" fmla="*/ 3871295 w 8673488"/>
              <a:gd name="connsiteY2" fmla="*/ 1169682 h 6638521"/>
              <a:gd name="connsiteX3" fmla="*/ 3669020 w 8673488"/>
              <a:gd name="connsiteY3" fmla="*/ 2108291 h 6638521"/>
              <a:gd name="connsiteX4" fmla="*/ 5438313 w 8673488"/>
              <a:gd name="connsiteY4" fmla="*/ 450001 h 6638521"/>
              <a:gd name="connsiteX5" fmla="*/ 6566245 w 8673488"/>
              <a:gd name="connsiteY5" fmla="*/ 1120964 h 6638521"/>
              <a:gd name="connsiteX6" fmla="*/ 5152167 w 8673488"/>
              <a:gd name="connsiteY6" fmla="*/ 1621719 h 6638521"/>
              <a:gd name="connsiteX7" fmla="*/ 4648329 w 8673488"/>
              <a:gd name="connsiteY7" fmla="*/ 2462272 h 6638521"/>
              <a:gd name="connsiteX8" fmla="*/ 5864448 w 8673488"/>
              <a:gd name="connsiteY8" fmla="*/ 1605685 h 6638521"/>
              <a:gd name="connsiteX9" fmla="*/ 7033700 w 8673488"/>
              <a:gd name="connsiteY9" fmla="*/ 1870246 h 6638521"/>
              <a:gd name="connsiteX10" fmla="*/ 7379049 w 8673488"/>
              <a:gd name="connsiteY10" fmla="*/ 2343249 h 6638521"/>
              <a:gd name="connsiteX11" fmla="*/ 6015538 w 8673488"/>
              <a:gd name="connsiteY11" fmla="*/ 2324131 h 6638521"/>
              <a:gd name="connsiteX12" fmla="*/ 5244671 w 8673488"/>
              <a:gd name="connsiteY12" fmla="*/ 2793436 h 6638521"/>
              <a:gd name="connsiteX13" fmla="*/ 6795040 w 8673488"/>
              <a:gd name="connsiteY13" fmla="*/ 2879773 h 6638521"/>
              <a:gd name="connsiteX14" fmla="*/ 8661783 w 8673488"/>
              <a:gd name="connsiteY14" fmla="*/ 4353001 h 6638521"/>
              <a:gd name="connsiteX15" fmla="*/ 8662664 w 8673488"/>
              <a:gd name="connsiteY15" fmla="*/ 4354349 h 6638521"/>
              <a:gd name="connsiteX16" fmla="*/ 8663056 w 8673488"/>
              <a:gd name="connsiteY16" fmla="*/ 4354480 h 6638521"/>
              <a:gd name="connsiteX17" fmla="*/ 8673488 w 8673488"/>
              <a:gd name="connsiteY17" fmla="*/ 4357987 h 6638521"/>
              <a:gd name="connsiteX18" fmla="*/ 6666844 w 8673488"/>
              <a:gd name="connsiteY18" fmla="*/ 4938995 h 6638521"/>
              <a:gd name="connsiteX19" fmla="*/ 6661333 w 8673488"/>
              <a:gd name="connsiteY19" fmla="*/ 4937976 h 6638521"/>
              <a:gd name="connsiteX20" fmla="*/ 6658102 w 8673488"/>
              <a:gd name="connsiteY20" fmla="*/ 4937762 h 6638521"/>
              <a:gd name="connsiteX21" fmla="*/ 6474358 w 8673488"/>
              <a:gd name="connsiteY21" fmla="*/ 4903762 h 6638521"/>
              <a:gd name="connsiteX22" fmla="*/ 5043091 w 8673488"/>
              <a:gd name="connsiteY22" fmla="*/ 3732770 h 6638521"/>
              <a:gd name="connsiteX23" fmla="*/ 4979169 w 8673488"/>
              <a:gd name="connsiteY23" fmla="*/ 3719557 h 6638521"/>
              <a:gd name="connsiteX24" fmla="*/ 4916699 w 8673488"/>
              <a:gd name="connsiteY24" fmla="*/ 3728057 h 6638521"/>
              <a:gd name="connsiteX25" fmla="*/ 5416729 w 8673488"/>
              <a:gd name="connsiteY25" fmla="*/ 5136871 h 6638521"/>
              <a:gd name="connsiteX26" fmla="*/ 6511360 w 8673488"/>
              <a:gd name="connsiteY26" fmla="*/ 5375532 h 6638521"/>
              <a:gd name="connsiteX27" fmla="*/ 6624037 w 8673488"/>
              <a:gd name="connsiteY27" fmla="*/ 5383227 h 6638521"/>
              <a:gd name="connsiteX28" fmla="*/ 6631713 w 8673488"/>
              <a:gd name="connsiteY28" fmla="*/ 5383737 h 6638521"/>
              <a:gd name="connsiteX29" fmla="*/ 6647469 w 8673488"/>
              <a:gd name="connsiteY29" fmla="*/ 5384488 h 6638521"/>
              <a:gd name="connsiteX30" fmla="*/ 6743147 w 8673488"/>
              <a:gd name="connsiteY30" fmla="*/ 5388872 h 6638521"/>
              <a:gd name="connsiteX31" fmla="*/ 7089203 w 8673488"/>
              <a:gd name="connsiteY31" fmla="*/ 5389717 h 6638521"/>
              <a:gd name="connsiteX32" fmla="*/ 7088008 w 8673488"/>
              <a:gd name="connsiteY32" fmla="*/ 5390671 h 6638521"/>
              <a:gd name="connsiteX33" fmla="*/ 7097220 w 8673488"/>
              <a:gd name="connsiteY33" fmla="*/ 5390332 h 6638521"/>
              <a:gd name="connsiteX34" fmla="*/ 5293778 w 8673488"/>
              <a:gd name="connsiteY34" fmla="*/ 6146752 h 6638521"/>
              <a:gd name="connsiteX35" fmla="*/ 5249528 w 8673488"/>
              <a:gd name="connsiteY35" fmla="*/ 6144515 h 6638521"/>
              <a:gd name="connsiteX36" fmla="*/ 5190905 w 8673488"/>
              <a:gd name="connsiteY36" fmla="*/ 6141911 h 6638521"/>
              <a:gd name="connsiteX37" fmla="*/ 4607627 w 8673488"/>
              <a:gd name="connsiteY37" fmla="*/ 5926240 h 6638521"/>
              <a:gd name="connsiteX38" fmla="*/ 3359771 w 8673488"/>
              <a:gd name="connsiteY38" fmla="*/ 3800137 h 6638521"/>
              <a:gd name="connsiteX39" fmla="*/ 3340160 w 8673488"/>
              <a:gd name="connsiteY39" fmla="*/ 3799527 h 6638521"/>
              <a:gd name="connsiteX40" fmla="*/ 3287109 w 8673488"/>
              <a:gd name="connsiteY40" fmla="*/ 3817506 h 6638521"/>
              <a:gd name="connsiteX41" fmla="*/ 3362524 w 8673488"/>
              <a:gd name="connsiteY41" fmla="*/ 5314479 h 6638521"/>
              <a:gd name="connsiteX42" fmla="*/ 4739600 w 8673488"/>
              <a:gd name="connsiteY42" fmla="*/ 6402943 h 6638521"/>
              <a:gd name="connsiteX43" fmla="*/ 4167264 w 8673488"/>
              <a:gd name="connsiteY43" fmla="*/ 6420732 h 6638521"/>
              <a:gd name="connsiteX44" fmla="*/ 4161925 w 8673488"/>
              <a:gd name="connsiteY44" fmla="*/ 6420578 h 6638521"/>
              <a:gd name="connsiteX45" fmla="*/ 4158630 w 8673488"/>
              <a:gd name="connsiteY45" fmla="*/ 6420570 h 6638521"/>
              <a:gd name="connsiteX46" fmla="*/ 2600909 w 8673488"/>
              <a:gd name="connsiteY46" fmla="*/ 5938574 h 6638521"/>
              <a:gd name="connsiteX47" fmla="*/ 2140773 w 8673488"/>
              <a:gd name="connsiteY47" fmla="*/ 3943398 h 6638521"/>
              <a:gd name="connsiteX48" fmla="*/ 2128738 w 8673488"/>
              <a:gd name="connsiteY48" fmla="*/ 3942370 h 6638521"/>
              <a:gd name="connsiteX49" fmla="*/ 2093537 w 8673488"/>
              <a:gd name="connsiteY49" fmla="*/ 3956400 h 6638521"/>
              <a:gd name="connsiteX50" fmla="*/ 2027384 w 8673488"/>
              <a:gd name="connsiteY50" fmla="*/ 5158456 h 6638521"/>
              <a:gd name="connsiteX51" fmla="*/ 2736581 w 8673488"/>
              <a:gd name="connsiteY51" fmla="*/ 6637903 h 6638521"/>
              <a:gd name="connsiteX52" fmla="*/ 2731650 w 8673488"/>
              <a:gd name="connsiteY52" fmla="*/ 6637424 h 6638521"/>
              <a:gd name="connsiteX53" fmla="*/ 2726262 w 8673488"/>
              <a:gd name="connsiteY53" fmla="*/ 6636853 h 6638521"/>
              <a:gd name="connsiteX54" fmla="*/ 2727331 w 8673488"/>
              <a:gd name="connsiteY54" fmla="*/ 6638521 h 6638521"/>
              <a:gd name="connsiteX55" fmla="*/ 578154 w 8673488"/>
              <a:gd name="connsiteY55" fmla="*/ 5439669 h 6638521"/>
              <a:gd name="connsiteX56" fmla="*/ 1149828 w 8673488"/>
              <a:gd name="connsiteY56" fmla="*/ 3274457 h 6638521"/>
              <a:gd name="connsiteX57" fmla="*/ 76165 w 8673488"/>
              <a:gd name="connsiteY57" fmla="*/ 1614935 h 6638521"/>
              <a:gd name="connsiteX58" fmla="*/ 2699580 w 8673488"/>
              <a:gd name="connsiteY58" fmla="*/ 123770 h 6638521"/>
              <a:gd name="connsiteX59" fmla="*/ 1717186 w 8673488"/>
              <a:gd name="connsiteY59" fmla="*/ 1645153 h 6638521"/>
              <a:gd name="connsiteX60" fmla="*/ 2081035 w 8673488"/>
              <a:gd name="connsiteY60" fmla="*/ 2272329 h 6638521"/>
              <a:gd name="connsiteX61" fmla="*/ 3558017 w 8673488"/>
              <a:gd name="connsiteY61" fmla="*/ 23249 h 6638521"/>
              <a:gd name="connsiteX62" fmla="*/ 3790598 w 8673488"/>
              <a:gd name="connsiteY62" fmla="*/ 324 h 663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673488" h="6638521">
                <a:moveTo>
                  <a:pt x="3790598" y="324"/>
                </a:moveTo>
                <a:cubicBezTo>
                  <a:pt x="4355236" y="-10476"/>
                  <a:pt x="5035612" y="252042"/>
                  <a:pt x="5035612" y="252042"/>
                </a:cubicBezTo>
                <a:cubicBezTo>
                  <a:pt x="5035612" y="252042"/>
                  <a:pt x="4008203" y="818784"/>
                  <a:pt x="3871295" y="1169682"/>
                </a:cubicBezTo>
                <a:cubicBezTo>
                  <a:pt x="3733774" y="1520581"/>
                  <a:pt x="3455028" y="1999751"/>
                  <a:pt x="3669020" y="2108291"/>
                </a:cubicBezTo>
                <a:cubicBezTo>
                  <a:pt x="3883013" y="2216827"/>
                  <a:pt x="5037462" y="452468"/>
                  <a:pt x="5438313" y="450001"/>
                </a:cubicBezTo>
                <a:cubicBezTo>
                  <a:pt x="5839780" y="447534"/>
                  <a:pt x="6566245" y="1120964"/>
                  <a:pt x="6566245" y="1120964"/>
                </a:cubicBezTo>
                <a:cubicBezTo>
                  <a:pt x="6566245" y="1120964"/>
                  <a:pt x="5440780" y="1230735"/>
                  <a:pt x="5152167" y="1621719"/>
                </a:cubicBezTo>
                <a:cubicBezTo>
                  <a:pt x="4863555" y="2012702"/>
                  <a:pt x="4459004" y="2372851"/>
                  <a:pt x="4648329" y="2462272"/>
                </a:cubicBezTo>
                <a:cubicBezTo>
                  <a:pt x="4837654" y="2551692"/>
                  <a:pt x="5583853" y="1682772"/>
                  <a:pt x="5864448" y="1605685"/>
                </a:cubicBezTo>
                <a:cubicBezTo>
                  <a:pt x="6145044" y="1528597"/>
                  <a:pt x="6828958" y="1648853"/>
                  <a:pt x="7033700" y="1870246"/>
                </a:cubicBezTo>
                <a:cubicBezTo>
                  <a:pt x="7238443" y="2091639"/>
                  <a:pt x="7379049" y="2343249"/>
                  <a:pt x="7379049" y="2343249"/>
                </a:cubicBezTo>
                <a:cubicBezTo>
                  <a:pt x="7379049" y="2343249"/>
                  <a:pt x="6323885" y="2287748"/>
                  <a:pt x="6015538" y="2324131"/>
                </a:cubicBezTo>
                <a:cubicBezTo>
                  <a:pt x="5707191" y="2360516"/>
                  <a:pt x="4985043" y="2668247"/>
                  <a:pt x="5244671" y="2793436"/>
                </a:cubicBezTo>
                <a:cubicBezTo>
                  <a:pt x="5594336" y="2962410"/>
                  <a:pt x="5770711" y="2709566"/>
                  <a:pt x="6795040" y="2879773"/>
                </a:cubicBezTo>
                <a:cubicBezTo>
                  <a:pt x="7787357" y="3044662"/>
                  <a:pt x="8611258" y="4276191"/>
                  <a:pt x="8661783" y="4353001"/>
                </a:cubicBezTo>
                <a:lnTo>
                  <a:pt x="8662664" y="4354349"/>
                </a:lnTo>
                <a:lnTo>
                  <a:pt x="8663056" y="4354480"/>
                </a:lnTo>
                <a:cubicBezTo>
                  <a:pt x="8669951" y="4356797"/>
                  <a:pt x="8673488" y="4357987"/>
                  <a:pt x="8673488" y="4357987"/>
                </a:cubicBezTo>
                <a:cubicBezTo>
                  <a:pt x="8673488" y="4357987"/>
                  <a:pt x="7597587" y="5052851"/>
                  <a:pt x="6666844" y="4938995"/>
                </a:cubicBezTo>
                <a:lnTo>
                  <a:pt x="6661333" y="4937976"/>
                </a:lnTo>
                <a:lnTo>
                  <a:pt x="6658102" y="4937762"/>
                </a:lnTo>
                <a:cubicBezTo>
                  <a:pt x="6596085" y="4930171"/>
                  <a:pt x="6534717" y="4918986"/>
                  <a:pt x="6474358" y="4903762"/>
                </a:cubicBezTo>
                <a:cubicBezTo>
                  <a:pt x="5568975" y="4675392"/>
                  <a:pt x="5377969" y="3852974"/>
                  <a:pt x="5043091" y="3732770"/>
                </a:cubicBezTo>
                <a:lnTo>
                  <a:pt x="4979169" y="3719557"/>
                </a:lnTo>
                <a:lnTo>
                  <a:pt x="4916699" y="3728057"/>
                </a:lnTo>
                <a:cubicBezTo>
                  <a:pt x="4616497" y="3836070"/>
                  <a:pt x="4755904" y="4855312"/>
                  <a:pt x="5416729" y="5136871"/>
                </a:cubicBezTo>
                <a:cubicBezTo>
                  <a:pt x="5765469" y="5285803"/>
                  <a:pt x="6180812" y="5349322"/>
                  <a:pt x="6511360" y="5375532"/>
                </a:cubicBezTo>
                <a:lnTo>
                  <a:pt x="6624037" y="5383227"/>
                </a:lnTo>
                <a:lnTo>
                  <a:pt x="6631713" y="5383737"/>
                </a:lnTo>
                <a:lnTo>
                  <a:pt x="6647469" y="5384488"/>
                </a:lnTo>
                <a:lnTo>
                  <a:pt x="6743147" y="5388872"/>
                </a:lnTo>
                <a:cubicBezTo>
                  <a:pt x="6951921" y="5396395"/>
                  <a:pt x="7089203" y="5389717"/>
                  <a:pt x="7089203" y="5389717"/>
                </a:cubicBezTo>
                <a:lnTo>
                  <a:pt x="7088008" y="5390671"/>
                </a:lnTo>
                <a:lnTo>
                  <a:pt x="7097220" y="5390332"/>
                </a:lnTo>
                <a:cubicBezTo>
                  <a:pt x="7066385" y="5415385"/>
                  <a:pt x="6144611" y="6158609"/>
                  <a:pt x="5293778" y="6146752"/>
                </a:cubicBezTo>
                <a:lnTo>
                  <a:pt x="5249528" y="6144515"/>
                </a:lnTo>
                <a:lnTo>
                  <a:pt x="5190905" y="6141911"/>
                </a:lnTo>
                <a:cubicBezTo>
                  <a:pt x="4985550" y="6124965"/>
                  <a:pt x="4786507" y="6060140"/>
                  <a:pt x="4607627" y="5926240"/>
                </a:cubicBezTo>
                <a:cubicBezTo>
                  <a:pt x="3683416" y="5234426"/>
                  <a:pt x="3641803" y="3852738"/>
                  <a:pt x="3359771" y="3800137"/>
                </a:cubicBezTo>
                <a:lnTo>
                  <a:pt x="3340160" y="3799527"/>
                </a:lnTo>
                <a:lnTo>
                  <a:pt x="3287109" y="3817506"/>
                </a:lnTo>
                <a:cubicBezTo>
                  <a:pt x="3037785" y="3963848"/>
                  <a:pt x="3084433" y="4907462"/>
                  <a:pt x="3362524" y="5314479"/>
                </a:cubicBezTo>
                <a:cubicBezTo>
                  <a:pt x="3658538" y="5748631"/>
                  <a:pt x="4739600" y="6402943"/>
                  <a:pt x="4739600" y="6402943"/>
                </a:cubicBezTo>
                <a:cubicBezTo>
                  <a:pt x="4739600" y="6402943"/>
                  <a:pt x="4494262" y="6425491"/>
                  <a:pt x="4167264" y="6420732"/>
                </a:cubicBezTo>
                <a:lnTo>
                  <a:pt x="4161925" y="6420578"/>
                </a:lnTo>
                <a:lnTo>
                  <a:pt x="4158630" y="6420570"/>
                </a:lnTo>
                <a:cubicBezTo>
                  <a:pt x="3613634" y="6412512"/>
                  <a:pt x="2841804" y="6328632"/>
                  <a:pt x="2600909" y="5938574"/>
                </a:cubicBezTo>
                <a:cubicBezTo>
                  <a:pt x="2227519" y="5333983"/>
                  <a:pt x="2333917" y="4002479"/>
                  <a:pt x="2140773" y="3943398"/>
                </a:cubicBezTo>
                <a:lnTo>
                  <a:pt x="2128738" y="3942370"/>
                </a:lnTo>
                <a:lnTo>
                  <a:pt x="2093537" y="3956400"/>
                </a:lnTo>
                <a:cubicBezTo>
                  <a:pt x="1930833" y="4077134"/>
                  <a:pt x="2078840" y="4880944"/>
                  <a:pt x="2027384" y="5158456"/>
                </a:cubicBezTo>
                <a:cubicBezTo>
                  <a:pt x="1973115" y="5455085"/>
                  <a:pt x="2736581" y="6637903"/>
                  <a:pt x="2736581" y="6637903"/>
                </a:cubicBezTo>
                <a:cubicBezTo>
                  <a:pt x="2736581" y="6637903"/>
                  <a:pt x="2734907" y="6637751"/>
                  <a:pt x="2731650" y="6637424"/>
                </a:cubicBezTo>
                <a:lnTo>
                  <a:pt x="2726262" y="6636853"/>
                </a:lnTo>
                <a:lnTo>
                  <a:pt x="2727331" y="6638521"/>
                </a:lnTo>
                <a:cubicBezTo>
                  <a:pt x="2727331" y="6638521"/>
                  <a:pt x="1012922" y="6482498"/>
                  <a:pt x="578154" y="5439669"/>
                </a:cubicBezTo>
                <a:cubicBezTo>
                  <a:pt x="143385" y="4396840"/>
                  <a:pt x="1246649" y="3909652"/>
                  <a:pt x="1149828" y="3274457"/>
                </a:cubicBezTo>
                <a:cubicBezTo>
                  <a:pt x="1053008" y="2639264"/>
                  <a:pt x="-335785" y="2556009"/>
                  <a:pt x="76165" y="1614935"/>
                </a:cubicBezTo>
                <a:cubicBezTo>
                  <a:pt x="487500" y="673244"/>
                  <a:pt x="2699580" y="123770"/>
                  <a:pt x="2699580" y="123770"/>
                </a:cubicBezTo>
                <a:cubicBezTo>
                  <a:pt x="2699580" y="123770"/>
                  <a:pt x="1789956" y="1123430"/>
                  <a:pt x="1717186" y="1645153"/>
                </a:cubicBezTo>
                <a:cubicBezTo>
                  <a:pt x="1644416" y="2166876"/>
                  <a:pt x="1863343" y="2319815"/>
                  <a:pt x="2081035" y="2272329"/>
                </a:cubicBezTo>
                <a:cubicBezTo>
                  <a:pt x="2298729" y="2224228"/>
                  <a:pt x="2969073" y="137338"/>
                  <a:pt x="3558017" y="23249"/>
                </a:cubicBezTo>
                <a:cubicBezTo>
                  <a:pt x="3631634" y="8988"/>
                  <a:pt x="3709935" y="1867"/>
                  <a:pt x="3790598" y="32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379D8EC-981E-4692-B18A-D4CEF9F1E7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500" y="-4545248"/>
            <a:ext cx="9426105" cy="1230630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151045-F0BD-4CC1-87F4-C4A819FB99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3999" y="-2790607"/>
            <a:ext cx="12275324" cy="9395297"/>
          </a:xfrm>
          <a:custGeom>
            <a:avLst/>
            <a:gdLst>
              <a:gd name="connsiteX0" fmla="*/ 3790598 w 8673488"/>
              <a:gd name="connsiteY0" fmla="*/ 324 h 6638521"/>
              <a:gd name="connsiteX1" fmla="*/ 5035612 w 8673488"/>
              <a:gd name="connsiteY1" fmla="*/ 252042 h 6638521"/>
              <a:gd name="connsiteX2" fmla="*/ 3871295 w 8673488"/>
              <a:gd name="connsiteY2" fmla="*/ 1169682 h 6638521"/>
              <a:gd name="connsiteX3" fmla="*/ 3669020 w 8673488"/>
              <a:gd name="connsiteY3" fmla="*/ 2108291 h 6638521"/>
              <a:gd name="connsiteX4" fmla="*/ 5438313 w 8673488"/>
              <a:gd name="connsiteY4" fmla="*/ 450001 h 6638521"/>
              <a:gd name="connsiteX5" fmla="*/ 6566245 w 8673488"/>
              <a:gd name="connsiteY5" fmla="*/ 1120964 h 6638521"/>
              <a:gd name="connsiteX6" fmla="*/ 5152167 w 8673488"/>
              <a:gd name="connsiteY6" fmla="*/ 1621719 h 6638521"/>
              <a:gd name="connsiteX7" fmla="*/ 4648329 w 8673488"/>
              <a:gd name="connsiteY7" fmla="*/ 2462272 h 6638521"/>
              <a:gd name="connsiteX8" fmla="*/ 5864448 w 8673488"/>
              <a:gd name="connsiteY8" fmla="*/ 1605685 h 6638521"/>
              <a:gd name="connsiteX9" fmla="*/ 7033700 w 8673488"/>
              <a:gd name="connsiteY9" fmla="*/ 1870246 h 6638521"/>
              <a:gd name="connsiteX10" fmla="*/ 7379049 w 8673488"/>
              <a:gd name="connsiteY10" fmla="*/ 2343249 h 6638521"/>
              <a:gd name="connsiteX11" fmla="*/ 6015538 w 8673488"/>
              <a:gd name="connsiteY11" fmla="*/ 2324131 h 6638521"/>
              <a:gd name="connsiteX12" fmla="*/ 5244671 w 8673488"/>
              <a:gd name="connsiteY12" fmla="*/ 2793436 h 6638521"/>
              <a:gd name="connsiteX13" fmla="*/ 6795040 w 8673488"/>
              <a:gd name="connsiteY13" fmla="*/ 2879773 h 6638521"/>
              <a:gd name="connsiteX14" fmla="*/ 8661783 w 8673488"/>
              <a:gd name="connsiteY14" fmla="*/ 4353001 h 6638521"/>
              <a:gd name="connsiteX15" fmla="*/ 8662664 w 8673488"/>
              <a:gd name="connsiteY15" fmla="*/ 4354349 h 6638521"/>
              <a:gd name="connsiteX16" fmla="*/ 8663056 w 8673488"/>
              <a:gd name="connsiteY16" fmla="*/ 4354480 h 6638521"/>
              <a:gd name="connsiteX17" fmla="*/ 8673488 w 8673488"/>
              <a:gd name="connsiteY17" fmla="*/ 4357987 h 6638521"/>
              <a:gd name="connsiteX18" fmla="*/ 6666844 w 8673488"/>
              <a:gd name="connsiteY18" fmla="*/ 4938995 h 6638521"/>
              <a:gd name="connsiteX19" fmla="*/ 6661333 w 8673488"/>
              <a:gd name="connsiteY19" fmla="*/ 4937976 h 6638521"/>
              <a:gd name="connsiteX20" fmla="*/ 6658102 w 8673488"/>
              <a:gd name="connsiteY20" fmla="*/ 4937762 h 6638521"/>
              <a:gd name="connsiteX21" fmla="*/ 6474358 w 8673488"/>
              <a:gd name="connsiteY21" fmla="*/ 4903762 h 6638521"/>
              <a:gd name="connsiteX22" fmla="*/ 5043091 w 8673488"/>
              <a:gd name="connsiteY22" fmla="*/ 3732770 h 6638521"/>
              <a:gd name="connsiteX23" fmla="*/ 4979169 w 8673488"/>
              <a:gd name="connsiteY23" fmla="*/ 3719557 h 6638521"/>
              <a:gd name="connsiteX24" fmla="*/ 4916699 w 8673488"/>
              <a:gd name="connsiteY24" fmla="*/ 3728057 h 6638521"/>
              <a:gd name="connsiteX25" fmla="*/ 5416729 w 8673488"/>
              <a:gd name="connsiteY25" fmla="*/ 5136871 h 6638521"/>
              <a:gd name="connsiteX26" fmla="*/ 6511360 w 8673488"/>
              <a:gd name="connsiteY26" fmla="*/ 5375532 h 6638521"/>
              <a:gd name="connsiteX27" fmla="*/ 6624037 w 8673488"/>
              <a:gd name="connsiteY27" fmla="*/ 5383227 h 6638521"/>
              <a:gd name="connsiteX28" fmla="*/ 6631713 w 8673488"/>
              <a:gd name="connsiteY28" fmla="*/ 5383737 h 6638521"/>
              <a:gd name="connsiteX29" fmla="*/ 6647469 w 8673488"/>
              <a:gd name="connsiteY29" fmla="*/ 5384488 h 6638521"/>
              <a:gd name="connsiteX30" fmla="*/ 6743147 w 8673488"/>
              <a:gd name="connsiteY30" fmla="*/ 5388872 h 6638521"/>
              <a:gd name="connsiteX31" fmla="*/ 7089203 w 8673488"/>
              <a:gd name="connsiteY31" fmla="*/ 5389717 h 6638521"/>
              <a:gd name="connsiteX32" fmla="*/ 7088008 w 8673488"/>
              <a:gd name="connsiteY32" fmla="*/ 5390671 h 6638521"/>
              <a:gd name="connsiteX33" fmla="*/ 7097220 w 8673488"/>
              <a:gd name="connsiteY33" fmla="*/ 5390332 h 6638521"/>
              <a:gd name="connsiteX34" fmla="*/ 5293778 w 8673488"/>
              <a:gd name="connsiteY34" fmla="*/ 6146752 h 6638521"/>
              <a:gd name="connsiteX35" fmla="*/ 5249528 w 8673488"/>
              <a:gd name="connsiteY35" fmla="*/ 6144515 h 6638521"/>
              <a:gd name="connsiteX36" fmla="*/ 5190905 w 8673488"/>
              <a:gd name="connsiteY36" fmla="*/ 6141911 h 6638521"/>
              <a:gd name="connsiteX37" fmla="*/ 4607627 w 8673488"/>
              <a:gd name="connsiteY37" fmla="*/ 5926240 h 6638521"/>
              <a:gd name="connsiteX38" fmla="*/ 3359771 w 8673488"/>
              <a:gd name="connsiteY38" fmla="*/ 3800137 h 6638521"/>
              <a:gd name="connsiteX39" fmla="*/ 3340160 w 8673488"/>
              <a:gd name="connsiteY39" fmla="*/ 3799527 h 6638521"/>
              <a:gd name="connsiteX40" fmla="*/ 3287109 w 8673488"/>
              <a:gd name="connsiteY40" fmla="*/ 3817506 h 6638521"/>
              <a:gd name="connsiteX41" fmla="*/ 3362524 w 8673488"/>
              <a:gd name="connsiteY41" fmla="*/ 5314479 h 6638521"/>
              <a:gd name="connsiteX42" fmla="*/ 4739600 w 8673488"/>
              <a:gd name="connsiteY42" fmla="*/ 6402943 h 6638521"/>
              <a:gd name="connsiteX43" fmla="*/ 4167264 w 8673488"/>
              <a:gd name="connsiteY43" fmla="*/ 6420732 h 6638521"/>
              <a:gd name="connsiteX44" fmla="*/ 4161925 w 8673488"/>
              <a:gd name="connsiteY44" fmla="*/ 6420578 h 6638521"/>
              <a:gd name="connsiteX45" fmla="*/ 4158630 w 8673488"/>
              <a:gd name="connsiteY45" fmla="*/ 6420570 h 6638521"/>
              <a:gd name="connsiteX46" fmla="*/ 2600909 w 8673488"/>
              <a:gd name="connsiteY46" fmla="*/ 5938574 h 6638521"/>
              <a:gd name="connsiteX47" fmla="*/ 2140773 w 8673488"/>
              <a:gd name="connsiteY47" fmla="*/ 3943398 h 6638521"/>
              <a:gd name="connsiteX48" fmla="*/ 2128738 w 8673488"/>
              <a:gd name="connsiteY48" fmla="*/ 3942370 h 6638521"/>
              <a:gd name="connsiteX49" fmla="*/ 2093537 w 8673488"/>
              <a:gd name="connsiteY49" fmla="*/ 3956400 h 6638521"/>
              <a:gd name="connsiteX50" fmla="*/ 2027384 w 8673488"/>
              <a:gd name="connsiteY50" fmla="*/ 5158456 h 6638521"/>
              <a:gd name="connsiteX51" fmla="*/ 2736581 w 8673488"/>
              <a:gd name="connsiteY51" fmla="*/ 6637903 h 6638521"/>
              <a:gd name="connsiteX52" fmla="*/ 2731650 w 8673488"/>
              <a:gd name="connsiteY52" fmla="*/ 6637424 h 6638521"/>
              <a:gd name="connsiteX53" fmla="*/ 2726262 w 8673488"/>
              <a:gd name="connsiteY53" fmla="*/ 6636853 h 6638521"/>
              <a:gd name="connsiteX54" fmla="*/ 2727331 w 8673488"/>
              <a:gd name="connsiteY54" fmla="*/ 6638521 h 6638521"/>
              <a:gd name="connsiteX55" fmla="*/ 578154 w 8673488"/>
              <a:gd name="connsiteY55" fmla="*/ 5439669 h 6638521"/>
              <a:gd name="connsiteX56" fmla="*/ 1149828 w 8673488"/>
              <a:gd name="connsiteY56" fmla="*/ 3274457 h 6638521"/>
              <a:gd name="connsiteX57" fmla="*/ 76165 w 8673488"/>
              <a:gd name="connsiteY57" fmla="*/ 1614935 h 6638521"/>
              <a:gd name="connsiteX58" fmla="*/ 2699580 w 8673488"/>
              <a:gd name="connsiteY58" fmla="*/ 123770 h 6638521"/>
              <a:gd name="connsiteX59" fmla="*/ 1717186 w 8673488"/>
              <a:gd name="connsiteY59" fmla="*/ 1645153 h 6638521"/>
              <a:gd name="connsiteX60" fmla="*/ 2081035 w 8673488"/>
              <a:gd name="connsiteY60" fmla="*/ 2272329 h 6638521"/>
              <a:gd name="connsiteX61" fmla="*/ 3558017 w 8673488"/>
              <a:gd name="connsiteY61" fmla="*/ 23249 h 6638521"/>
              <a:gd name="connsiteX62" fmla="*/ 3790598 w 8673488"/>
              <a:gd name="connsiteY62" fmla="*/ 324 h 663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673488" h="6638521">
                <a:moveTo>
                  <a:pt x="3790598" y="324"/>
                </a:moveTo>
                <a:cubicBezTo>
                  <a:pt x="4355236" y="-10476"/>
                  <a:pt x="5035612" y="252042"/>
                  <a:pt x="5035612" y="252042"/>
                </a:cubicBezTo>
                <a:cubicBezTo>
                  <a:pt x="5035612" y="252042"/>
                  <a:pt x="4008203" y="818784"/>
                  <a:pt x="3871295" y="1169682"/>
                </a:cubicBezTo>
                <a:cubicBezTo>
                  <a:pt x="3733774" y="1520581"/>
                  <a:pt x="3455028" y="1999751"/>
                  <a:pt x="3669020" y="2108291"/>
                </a:cubicBezTo>
                <a:cubicBezTo>
                  <a:pt x="3883013" y="2216827"/>
                  <a:pt x="5037462" y="452468"/>
                  <a:pt x="5438313" y="450001"/>
                </a:cubicBezTo>
                <a:cubicBezTo>
                  <a:pt x="5839780" y="447534"/>
                  <a:pt x="6566245" y="1120964"/>
                  <a:pt x="6566245" y="1120964"/>
                </a:cubicBezTo>
                <a:cubicBezTo>
                  <a:pt x="6566245" y="1120964"/>
                  <a:pt x="5440780" y="1230735"/>
                  <a:pt x="5152167" y="1621719"/>
                </a:cubicBezTo>
                <a:cubicBezTo>
                  <a:pt x="4863555" y="2012702"/>
                  <a:pt x="4459004" y="2372851"/>
                  <a:pt x="4648329" y="2462272"/>
                </a:cubicBezTo>
                <a:cubicBezTo>
                  <a:pt x="4837654" y="2551692"/>
                  <a:pt x="5583853" y="1682772"/>
                  <a:pt x="5864448" y="1605685"/>
                </a:cubicBezTo>
                <a:cubicBezTo>
                  <a:pt x="6145044" y="1528597"/>
                  <a:pt x="6828958" y="1648853"/>
                  <a:pt x="7033700" y="1870246"/>
                </a:cubicBezTo>
                <a:cubicBezTo>
                  <a:pt x="7238443" y="2091639"/>
                  <a:pt x="7379049" y="2343249"/>
                  <a:pt x="7379049" y="2343249"/>
                </a:cubicBezTo>
                <a:cubicBezTo>
                  <a:pt x="7379049" y="2343249"/>
                  <a:pt x="6323885" y="2287748"/>
                  <a:pt x="6015538" y="2324131"/>
                </a:cubicBezTo>
                <a:cubicBezTo>
                  <a:pt x="5707191" y="2360516"/>
                  <a:pt x="4985043" y="2668247"/>
                  <a:pt x="5244671" y="2793436"/>
                </a:cubicBezTo>
                <a:cubicBezTo>
                  <a:pt x="5594336" y="2962410"/>
                  <a:pt x="5770711" y="2709566"/>
                  <a:pt x="6795040" y="2879773"/>
                </a:cubicBezTo>
                <a:cubicBezTo>
                  <a:pt x="7787357" y="3044662"/>
                  <a:pt x="8611258" y="4276191"/>
                  <a:pt x="8661783" y="4353001"/>
                </a:cubicBezTo>
                <a:lnTo>
                  <a:pt x="8662664" y="4354349"/>
                </a:lnTo>
                <a:lnTo>
                  <a:pt x="8663056" y="4354480"/>
                </a:lnTo>
                <a:cubicBezTo>
                  <a:pt x="8669951" y="4356797"/>
                  <a:pt x="8673488" y="4357987"/>
                  <a:pt x="8673488" y="4357987"/>
                </a:cubicBezTo>
                <a:cubicBezTo>
                  <a:pt x="8673488" y="4357987"/>
                  <a:pt x="7597587" y="5052851"/>
                  <a:pt x="6666844" y="4938995"/>
                </a:cubicBezTo>
                <a:lnTo>
                  <a:pt x="6661333" y="4937976"/>
                </a:lnTo>
                <a:lnTo>
                  <a:pt x="6658102" y="4937762"/>
                </a:lnTo>
                <a:cubicBezTo>
                  <a:pt x="6596085" y="4930171"/>
                  <a:pt x="6534717" y="4918986"/>
                  <a:pt x="6474358" y="4903762"/>
                </a:cubicBezTo>
                <a:cubicBezTo>
                  <a:pt x="5568975" y="4675392"/>
                  <a:pt x="5377969" y="3852974"/>
                  <a:pt x="5043091" y="3732770"/>
                </a:cubicBezTo>
                <a:lnTo>
                  <a:pt x="4979169" y="3719557"/>
                </a:lnTo>
                <a:lnTo>
                  <a:pt x="4916699" y="3728057"/>
                </a:lnTo>
                <a:cubicBezTo>
                  <a:pt x="4616497" y="3836070"/>
                  <a:pt x="4755904" y="4855312"/>
                  <a:pt x="5416729" y="5136871"/>
                </a:cubicBezTo>
                <a:cubicBezTo>
                  <a:pt x="5765469" y="5285803"/>
                  <a:pt x="6180812" y="5349322"/>
                  <a:pt x="6511360" y="5375532"/>
                </a:cubicBezTo>
                <a:lnTo>
                  <a:pt x="6624037" y="5383227"/>
                </a:lnTo>
                <a:lnTo>
                  <a:pt x="6631713" y="5383737"/>
                </a:lnTo>
                <a:lnTo>
                  <a:pt x="6647469" y="5384488"/>
                </a:lnTo>
                <a:lnTo>
                  <a:pt x="6743147" y="5388872"/>
                </a:lnTo>
                <a:cubicBezTo>
                  <a:pt x="6951921" y="5396395"/>
                  <a:pt x="7089203" y="5389717"/>
                  <a:pt x="7089203" y="5389717"/>
                </a:cubicBezTo>
                <a:lnTo>
                  <a:pt x="7088008" y="5390671"/>
                </a:lnTo>
                <a:lnTo>
                  <a:pt x="7097220" y="5390332"/>
                </a:lnTo>
                <a:cubicBezTo>
                  <a:pt x="7066385" y="5415385"/>
                  <a:pt x="6144611" y="6158609"/>
                  <a:pt x="5293778" y="6146752"/>
                </a:cubicBezTo>
                <a:lnTo>
                  <a:pt x="5249528" y="6144515"/>
                </a:lnTo>
                <a:lnTo>
                  <a:pt x="5190905" y="6141911"/>
                </a:lnTo>
                <a:cubicBezTo>
                  <a:pt x="4985550" y="6124965"/>
                  <a:pt x="4786507" y="6060140"/>
                  <a:pt x="4607627" y="5926240"/>
                </a:cubicBezTo>
                <a:cubicBezTo>
                  <a:pt x="3683416" y="5234426"/>
                  <a:pt x="3641803" y="3852738"/>
                  <a:pt x="3359771" y="3800137"/>
                </a:cubicBezTo>
                <a:lnTo>
                  <a:pt x="3340160" y="3799527"/>
                </a:lnTo>
                <a:lnTo>
                  <a:pt x="3287109" y="3817506"/>
                </a:lnTo>
                <a:cubicBezTo>
                  <a:pt x="3037785" y="3963848"/>
                  <a:pt x="3084433" y="4907462"/>
                  <a:pt x="3362524" y="5314479"/>
                </a:cubicBezTo>
                <a:cubicBezTo>
                  <a:pt x="3658538" y="5748631"/>
                  <a:pt x="4739600" y="6402943"/>
                  <a:pt x="4739600" y="6402943"/>
                </a:cubicBezTo>
                <a:cubicBezTo>
                  <a:pt x="4739600" y="6402943"/>
                  <a:pt x="4494262" y="6425491"/>
                  <a:pt x="4167264" y="6420732"/>
                </a:cubicBezTo>
                <a:lnTo>
                  <a:pt x="4161925" y="6420578"/>
                </a:lnTo>
                <a:lnTo>
                  <a:pt x="4158630" y="6420570"/>
                </a:lnTo>
                <a:cubicBezTo>
                  <a:pt x="3613634" y="6412512"/>
                  <a:pt x="2841804" y="6328632"/>
                  <a:pt x="2600909" y="5938574"/>
                </a:cubicBezTo>
                <a:cubicBezTo>
                  <a:pt x="2227519" y="5333983"/>
                  <a:pt x="2333917" y="4002479"/>
                  <a:pt x="2140773" y="3943398"/>
                </a:cubicBezTo>
                <a:lnTo>
                  <a:pt x="2128738" y="3942370"/>
                </a:lnTo>
                <a:lnTo>
                  <a:pt x="2093537" y="3956400"/>
                </a:lnTo>
                <a:cubicBezTo>
                  <a:pt x="1930833" y="4077134"/>
                  <a:pt x="2078840" y="4880944"/>
                  <a:pt x="2027384" y="5158456"/>
                </a:cubicBezTo>
                <a:cubicBezTo>
                  <a:pt x="1973115" y="5455085"/>
                  <a:pt x="2736581" y="6637903"/>
                  <a:pt x="2736581" y="6637903"/>
                </a:cubicBezTo>
                <a:cubicBezTo>
                  <a:pt x="2736581" y="6637903"/>
                  <a:pt x="2734907" y="6637751"/>
                  <a:pt x="2731650" y="6637424"/>
                </a:cubicBezTo>
                <a:lnTo>
                  <a:pt x="2726262" y="6636853"/>
                </a:lnTo>
                <a:lnTo>
                  <a:pt x="2727331" y="6638521"/>
                </a:lnTo>
                <a:cubicBezTo>
                  <a:pt x="2727331" y="6638521"/>
                  <a:pt x="1012922" y="6482498"/>
                  <a:pt x="578154" y="5439669"/>
                </a:cubicBezTo>
                <a:cubicBezTo>
                  <a:pt x="143385" y="4396840"/>
                  <a:pt x="1246649" y="3909652"/>
                  <a:pt x="1149828" y="3274457"/>
                </a:cubicBezTo>
                <a:cubicBezTo>
                  <a:pt x="1053008" y="2639264"/>
                  <a:pt x="-335785" y="2556009"/>
                  <a:pt x="76165" y="1614935"/>
                </a:cubicBezTo>
                <a:cubicBezTo>
                  <a:pt x="487500" y="673244"/>
                  <a:pt x="2699580" y="123770"/>
                  <a:pt x="2699580" y="123770"/>
                </a:cubicBezTo>
                <a:cubicBezTo>
                  <a:pt x="2699580" y="123770"/>
                  <a:pt x="1789956" y="1123430"/>
                  <a:pt x="1717186" y="1645153"/>
                </a:cubicBezTo>
                <a:cubicBezTo>
                  <a:pt x="1644416" y="2166876"/>
                  <a:pt x="1863343" y="2319815"/>
                  <a:pt x="2081035" y="2272329"/>
                </a:cubicBezTo>
                <a:cubicBezTo>
                  <a:pt x="2298729" y="2224228"/>
                  <a:pt x="2969073" y="137338"/>
                  <a:pt x="3558017" y="23249"/>
                </a:cubicBezTo>
                <a:cubicBezTo>
                  <a:pt x="3631634" y="8988"/>
                  <a:pt x="3709935" y="1867"/>
                  <a:pt x="3790598" y="32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2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216AE-B0C6-4ADD-A1B7-73775181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4987A-25EE-4A20-B623-4017AF02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84AF26-4695-465F-A323-E4B1C463D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C52856-E617-4F54-804D-7F2D1C78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30C6-1C17-490C-8DAD-71C1D05F133A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7FB3A0-24F9-41FF-AF61-F36FF1B2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2F182-A411-4861-8D10-E5979182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02E-EFDB-4642-97B2-26F4AD167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235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8D06EFA6-EA6E-44E3-B6C3-9E548936CD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8116">
            <a:off x="3118165" y="4842733"/>
            <a:ext cx="1592315" cy="207885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FA68CD6-6A6A-4620-90BE-7E797606A0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00000">
            <a:off x="1032370" y="3715662"/>
            <a:ext cx="1369610" cy="178810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004BEE-962A-4DA2-A26C-1CD23ACFFE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8116">
            <a:off x="-35919" y="3700638"/>
            <a:ext cx="2834797" cy="370098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D632E91-5765-49F6-BBAF-8DC33468046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-485935" y="3344316"/>
            <a:ext cx="1646294" cy="190352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BABD6F-AD80-4807-9C3E-178048E1D7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00000">
            <a:off x="1963617" y="5148976"/>
            <a:ext cx="1739956" cy="201182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9DF38A8-A51D-4599-8E6E-82658F0B8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600000">
            <a:off x="8534923" y="-603228"/>
            <a:ext cx="1592315" cy="207885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A71362D-183C-4329-94DB-FD5E38713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600000">
            <a:off x="9936401" y="-732765"/>
            <a:ext cx="2834797" cy="370098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6C4C43B-DB0C-4F28-ADDF-6B77A22FBDA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151884">
            <a:off x="9291225" y="-570156"/>
            <a:ext cx="1646294" cy="190352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E098FAB-716F-4F71-8B57-CEC257B1240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251884">
            <a:off x="10975351" y="1646791"/>
            <a:ext cx="1409114" cy="162928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BEF4CEF-FA5C-4A27-BA5B-4838382F5E3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3985744">
            <a:off x="11573319" y="-153354"/>
            <a:ext cx="1194578" cy="13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"/>
                            </p:stCondLst>
                            <p:childTnLst>
                              <p:par>
                                <p:cTn id="5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005570-9F91-4FF6-BDEE-0058EE437C53}"/>
              </a:ext>
            </a:extLst>
          </p:cNvPr>
          <p:cNvSpPr/>
          <p:nvPr userDrawn="1"/>
        </p:nvSpPr>
        <p:spPr>
          <a:xfrm>
            <a:off x="569081" y="0"/>
            <a:ext cx="6481838" cy="6858000"/>
          </a:xfrm>
          <a:custGeom>
            <a:avLst/>
            <a:gdLst>
              <a:gd name="connsiteX0" fmla="*/ 0 w 6481838"/>
              <a:gd name="connsiteY0" fmla="*/ 0 h 6858000"/>
              <a:gd name="connsiteX1" fmla="*/ 3908360 w 6481838"/>
              <a:gd name="connsiteY1" fmla="*/ 0 h 6858000"/>
              <a:gd name="connsiteX2" fmla="*/ 3994676 w 6481838"/>
              <a:gd name="connsiteY2" fmla="*/ 44208 h 6858000"/>
              <a:gd name="connsiteX3" fmla="*/ 6481838 w 6481838"/>
              <a:gd name="connsiteY3" fmla="*/ 4223084 h 6858000"/>
              <a:gd name="connsiteX4" fmla="*/ 5908240 w 6481838"/>
              <a:gd name="connsiteY4" fmla="*/ 6488396 h 6858000"/>
              <a:gd name="connsiteX5" fmla="*/ 5683700 w 6481838"/>
              <a:gd name="connsiteY5" fmla="*/ 6858000 h 6858000"/>
              <a:gd name="connsiteX6" fmla="*/ 0 w 64818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1838" h="6858000">
                <a:moveTo>
                  <a:pt x="0" y="0"/>
                </a:moveTo>
                <a:lnTo>
                  <a:pt x="3908360" y="0"/>
                </a:lnTo>
                <a:lnTo>
                  <a:pt x="3994676" y="44208"/>
                </a:lnTo>
                <a:cubicBezTo>
                  <a:pt x="5476142" y="848989"/>
                  <a:pt x="6481838" y="2418590"/>
                  <a:pt x="6481838" y="4223084"/>
                </a:cubicBezTo>
                <a:cubicBezTo>
                  <a:pt x="6481838" y="5043309"/>
                  <a:pt x="6274050" y="5815002"/>
                  <a:pt x="5908240" y="6488396"/>
                </a:cubicBezTo>
                <a:lnTo>
                  <a:pt x="56837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C9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34" charset="-127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49CB80B-C3D7-4099-91DA-697CB0CC43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6481838" cy="6858000"/>
          </a:xfrm>
          <a:custGeom>
            <a:avLst/>
            <a:gdLst>
              <a:gd name="connsiteX0" fmla="*/ 0 w 6481838"/>
              <a:gd name="connsiteY0" fmla="*/ 0 h 6858000"/>
              <a:gd name="connsiteX1" fmla="*/ 3908360 w 6481838"/>
              <a:gd name="connsiteY1" fmla="*/ 0 h 6858000"/>
              <a:gd name="connsiteX2" fmla="*/ 3994676 w 6481838"/>
              <a:gd name="connsiteY2" fmla="*/ 44208 h 6858000"/>
              <a:gd name="connsiteX3" fmla="*/ 6481838 w 6481838"/>
              <a:gd name="connsiteY3" fmla="*/ 4223084 h 6858000"/>
              <a:gd name="connsiteX4" fmla="*/ 5908240 w 6481838"/>
              <a:gd name="connsiteY4" fmla="*/ 6488396 h 6858000"/>
              <a:gd name="connsiteX5" fmla="*/ 5683700 w 6481838"/>
              <a:gd name="connsiteY5" fmla="*/ 6858000 h 6858000"/>
              <a:gd name="connsiteX6" fmla="*/ 0 w 64818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1838" h="6858000">
                <a:moveTo>
                  <a:pt x="0" y="0"/>
                </a:moveTo>
                <a:lnTo>
                  <a:pt x="3908360" y="0"/>
                </a:lnTo>
                <a:lnTo>
                  <a:pt x="3994676" y="44208"/>
                </a:lnTo>
                <a:cubicBezTo>
                  <a:pt x="5476142" y="848989"/>
                  <a:pt x="6481838" y="2418590"/>
                  <a:pt x="6481838" y="4223084"/>
                </a:cubicBezTo>
                <a:cubicBezTo>
                  <a:pt x="6481838" y="5043309"/>
                  <a:pt x="6274050" y="5815002"/>
                  <a:pt x="5908240" y="6488396"/>
                </a:cubicBezTo>
                <a:lnTo>
                  <a:pt x="56837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42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8D06EFA6-EA6E-44E3-B6C3-9E548936CD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02952">
            <a:off x="10543615" y="5502506"/>
            <a:ext cx="1308015" cy="170768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FA68CD6-6A6A-4620-90BE-7E797606A0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23958">
            <a:off x="8327162" y="5181396"/>
            <a:ext cx="1125073" cy="146884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3274" y="6421541"/>
            <a:ext cx="3380126" cy="29993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004BEE-962A-4DA2-A26C-1CD23ACFFE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62411">
            <a:off x="8570697" y="4763865"/>
            <a:ext cx="2328659" cy="304019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D632E91-5765-49F6-BBAF-8DC33468046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800000">
            <a:off x="6958730" y="5404585"/>
            <a:ext cx="1646294" cy="190352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BABD6F-AD80-4807-9C3E-178048E1D7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700000">
            <a:off x="9578812" y="5457651"/>
            <a:ext cx="1429296" cy="16526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9DF38A8-A51D-4599-8E6E-82658F0B8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774657">
            <a:off x="-872271" y="123258"/>
            <a:ext cx="1339764" cy="174913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A71362D-183C-4329-94DB-FD5E38713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774657">
            <a:off x="648350" y="-1863583"/>
            <a:ext cx="2750376" cy="359076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6C4C43B-DB0C-4F28-ADDF-6B77A22FBDA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541">
            <a:off x="-399412" y="-735213"/>
            <a:ext cx="1597267" cy="184684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E098FAB-716F-4F71-8B57-CEC257B1240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261551">
            <a:off x="748450" y="-602175"/>
            <a:ext cx="1367150" cy="15807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BEF4CEF-FA5C-4A27-BA5B-4838382F5E3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160401">
            <a:off x="2377436" y="-533523"/>
            <a:ext cx="1159003" cy="13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8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00"/>
                            </p:stCondLst>
                            <p:childTnLst>
                              <p:par>
                                <p:cTn id="5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FA68CD6-6A6A-4620-90BE-7E797606A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009004">
            <a:off x="6883638" y="4207244"/>
            <a:ext cx="1125073" cy="146884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1043" y="6421541"/>
            <a:ext cx="3380126" cy="299934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004BEE-962A-4DA2-A26C-1CD23ACFFE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74321">
            <a:off x="7441465" y="4235033"/>
            <a:ext cx="2328659" cy="304019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D632E91-5765-49F6-BBAF-8DC33468046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800000">
            <a:off x="6838752" y="5210823"/>
            <a:ext cx="1646294" cy="190352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BABD6F-AD80-4807-9C3E-178048E1D7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516920">
            <a:off x="9919364" y="4080968"/>
            <a:ext cx="1429296" cy="165262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69584FD-2EA5-4B97-B10F-8821070525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">
            <a:off x="9259283" y="4395721"/>
            <a:ext cx="2328659" cy="3040194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EFF25A2-0745-46F9-9FC3-2D9F913A6A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33744" y="0"/>
            <a:ext cx="5351463" cy="7067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FA68CD6-6A6A-4620-90BE-7E797606A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009004">
            <a:off x="3453968" y="247241"/>
            <a:ext cx="1992152" cy="260086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5894" y="4916404"/>
            <a:ext cx="5455725" cy="48411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004BEE-962A-4DA2-A26C-1CD23ACFFE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>
            <a:off x="2681792" y="1521467"/>
            <a:ext cx="3758595" cy="490705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D632E91-5765-49F6-BBAF-8DC33468046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800000">
            <a:off x="2763522" y="4122164"/>
            <a:ext cx="2657217" cy="307240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BABD6F-AD80-4807-9C3E-178048E1D7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652291">
            <a:off x="6322223" y="1403723"/>
            <a:ext cx="2774975" cy="32085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69584FD-2EA5-4B97-B10F-8821070525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">
            <a:off x="5271973" y="2615336"/>
            <a:ext cx="4037709" cy="527145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D8AFD0D-A2B5-4691-A94E-A7A1B7A10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0000">
            <a:off x="5982473" y="-171197"/>
            <a:ext cx="2200896" cy="28733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65E0D0-5620-429A-97FD-560C79FCB928}"/>
              </a:ext>
            </a:extLst>
          </p:cNvPr>
          <p:cNvSpPr/>
          <p:nvPr userDrawn="1"/>
        </p:nvSpPr>
        <p:spPr>
          <a:xfrm>
            <a:off x="4224584" y="1534492"/>
            <a:ext cx="3742835" cy="486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34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ACE92-36B7-4B9B-9651-013A6FA710F0}"/>
              </a:ext>
            </a:extLst>
          </p:cNvPr>
          <p:cNvSpPr/>
          <p:nvPr userDrawn="1"/>
        </p:nvSpPr>
        <p:spPr>
          <a:xfrm>
            <a:off x="4591766" y="2011402"/>
            <a:ext cx="3008471" cy="3907516"/>
          </a:xfrm>
          <a:prstGeom prst="rect">
            <a:avLst/>
          </a:prstGeom>
          <a:solidFill>
            <a:schemeClr val="bg1"/>
          </a:solidFill>
          <a:ln w="38100">
            <a:solidFill>
              <a:srgbClr val="3C9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1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FA68CD6-6A6A-4620-90BE-7E797606A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009004">
            <a:off x="-133156" y="129216"/>
            <a:ext cx="1992152" cy="260086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5894" y="4916404"/>
            <a:ext cx="5455725" cy="48411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004BEE-962A-4DA2-A26C-1CD23ACFFE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00000">
            <a:off x="1593384" y="716782"/>
            <a:ext cx="3758595" cy="490705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D632E91-5765-49F6-BBAF-8DC33468046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426000">
            <a:off x="340490" y="4778751"/>
            <a:ext cx="2657217" cy="307240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BABD6F-AD80-4807-9C3E-178048E1D7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200000">
            <a:off x="2701763" y="4084904"/>
            <a:ext cx="2774975" cy="320856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69584FD-2EA5-4B97-B10F-8821070525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270374" y="3119586"/>
            <a:ext cx="2253630" cy="294224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D8AFD0D-A2B5-4691-A94E-A7A1B7A10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0000">
            <a:off x="2132030" y="50356"/>
            <a:ext cx="2200896" cy="28733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65E0D0-5620-429A-97FD-560C79FCB928}"/>
              </a:ext>
            </a:extLst>
          </p:cNvPr>
          <p:cNvSpPr/>
          <p:nvPr userDrawn="1"/>
        </p:nvSpPr>
        <p:spPr>
          <a:xfrm>
            <a:off x="0" y="1534492"/>
            <a:ext cx="3742835" cy="486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34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ACE92-36B7-4B9B-9651-013A6FA710F0}"/>
              </a:ext>
            </a:extLst>
          </p:cNvPr>
          <p:cNvSpPr/>
          <p:nvPr userDrawn="1"/>
        </p:nvSpPr>
        <p:spPr>
          <a:xfrm>
            <a:off x="367182" y="2011402"/>
            <a:ext cx="3008471" cy="3907516"/>
          </a:xfrm>
          <a:prstGeom prst="rect">
            <a:avLst/>
          </a:prstGeom>
          <a:solidFill>
            <a:schemeClr val="bg1"/>
          </a:solidFill>
          <a:ln w="38100">
            <a:solidFill>
              <a:srgbClr val="3C9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7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8D06EFA6-EA6E-44E3-B6C3-9E548936CD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02952">
            <a:off x="10543615" y="5502506"/>
            <a:ext cx="1308015" cy="170768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FA68CD6-6A6A-4620-90BE-7E797606A0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23958">
            <a:off x="8327162" y="5181396"/>
            <a:ext cx="1125073" cy="146884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66B5-833A-42F8-AD7D-B6219B94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A4799-50E1-4007-A908-9BF72F70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3274" y="6421541"/>
            <a:ext cx="3380126" cy="29993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4634-D715-4AC9-B86D-F240637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004BEE-962A-4DA2-A26C-1CD23ACFFE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62411">
            <a:off x="8570697" y="4763865"/>
            <a:ext cx="2328659" cy="304019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D632E91-5765-49F6-BBAF-8DC33468046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800000">
            <a:off x="6958730" y="5404585"/>
            <a:ext cx="1646294" cy="190352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BABD6F-AD80-4807-9C3E-178048E1D7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700000">
            <a:off x="9578812" y="5457651"/>
            <a:ext cx="1429296" cy="165262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9AB23E4-E0C5-4312-9AD2-A9DD523AE3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02952">
            <a:off x="6270533" y="5502506"/>
            <a:ext cx="1308015" cy="170768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DD31D74-FFFF-4B84-90EA-3186B90DF8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23958">
            <a:off x="4054080" y="5181396"/>
            <a:ext cx="1125073" cy="1468846"/>
          </a:xfrm>
          <a:prstGeom prst="rect">
            <a:avLst/>
          </a:prstGeom>
        </p:spPr>
      </p:pic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9E68508-4D48-468D-BA21-5F6F93B2A17B}"/>
              </a:ext>
            </a:extLst>
          </p:cNvPr>
          <p:cNvSpPr txBox="1">
            <a:spLocks/>
          </p:cNvSpPr>
          <p:nvPr userDrawn="1"/>
        </p:nvSpPr>
        <p:spPr>
          <a:xfrm>
            <a:off x="43375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39F920-CB08-4CD5-B086-14B71486E622}" type="slidenum">
              <a:rPr lang="en-US" smtClean="0">
                <a:latin typeface="맑은 고딕" panose="020B0503020000020004" pitchFamily="34" charset="-127"/>
              </a:rPr>
              <a:pPr/>
              <a:t>‹#›</a:t>
            </a:fld>
            <a:endParaRPr lang="en-US" dirty="0">
              <a:latin typeface="맑은 고딕" panose="020B0503020000020004" pitchFamily="34" charset="-12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7701F9D-B02E-4FDA-B5A4-549DBE9AD6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62411">
            <a:off x="4297615" y="4763865"/>
            <a:ext cx="2328659" cy="304019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E000AB9-6F29-44F3-B34C-BC2100F44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800000">
            <a:off x="2685648" y="5404585"/>
            <a:ext cx="1646294" cy="190352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95DDCDA-4FA6-47CD-A87C-830945EE2CC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700000">
            <a:off x="5305730" y="5457651"/>
            <a:ext cx="1429296" cy="165262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92A3A62-BB08-4283-B58E-ADEFFF8978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02952">
            <a:off x="2693860" y="5502507"/>
            <a:ext cx="1308015" cy="170768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B596940-EC2A-44C0-A0F6-61C2EA535E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23958">
            <a:off x="477407" y="5181397"/>
            <a:ext cx="1125073" cy="1468846"/>
          </a:xfrm>
          <a:prstGeom prst="rect">
            <a:avLst/>
          </a:prstGeom>
        </p:spPr>
      </p:pic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95B7A801-3B86-4301-A173-69B47E2F6003}"/>
              </a:ext>
            </a:extLst>
          </p:cNvPr>
          <p:cNvSpPr txBox="1">
            <a:spLocks/>
          </p:cNvSpPr>
          <p:nvPr userDrawn="1"/>
        </p:nvSpPr>
        <p:spPr>
          <a:xfrm>
            <a:off x="760845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39F920-CB08-4CD5-B086-14B71486E622}" type="slidenum">
              <a:rPr lang="en-US" smtClean="0">
                <a:latin typeface="맑은 고딕" panose="020B0503020000020004" pitchFamily="34" charset="-127"/>
              </a:rPr>
              <a:pPr/>
              <a:t>‹#›</a:t>
            </a:fld>
            <a:endParaRPr lang="en-US" dirty="0">
              <a:latin typeface="맑은 고딕" panose="020B0503020000020004" pitchFamily="34" charset="-127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C1C077C-F939-4BEB-8861-9CCAE892BA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62411">
            <a:off x="720942" y="4763866"/>
            <a:ext cx="2328659" cy="304019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4542003-9D8F-49AA-8471-448C8F28FD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800000">
            <a:off x="-891025" y="5404586"/>
            <a:ext cx="1646294" cy="190352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9E2479D-FA1E-480B-8AAD-E58CADD36A6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700000">
            <a:off x="1729057" y="5457652"/>
            <a:ext cx="1429296" cy="165262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EB60DE3-2C77-45A1-A490-F8416B671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774657">
            <a:off x="-484315" y="151587"/>
            <a:ext cx="1339764" cy="174913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2DE9005-0659-4C43-A956-5AA6360392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774657">
            <a:off x="648350" y="-1863583"/>
            <a:ext cx="2750376" cy="3590769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280302F-62FA-4B6F-B92C-EE8A3EBC310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541">
            <a:off x="-399412" y="-735213"/>
            <a:ext cx="1597267" cy="184684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EB40206-2936-41E8-8FF3-8AFF5CE9489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261551">
            <a:off x="748450" y="-602175"/>
            <a:ext cx="1367150" cy="158076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B8BD25A-261E-45A3-9C4A-0340958923B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160401">
            <a:off x="2377436" y="-533523"/>
            <a:ext cx="1159003" cy="134009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57ECE9FB-3187-40CE-83EE-4AB29A0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605072">
            <a:off x="8719415" y="-470121"/>
            <a:ext cx="1339764" cy="1749137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E3A9DC9-2AF1-47B2-BB56-ECF1F266D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970465">
            <a:off x="10496565" y="-980214"/>
            <a:ext cx="2186061" cy="285402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8F86BFD-AA75-4605-80A4-D8C6EBF5D2D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56956">
            <a:off x="9494824" y="-994521"/>
            <a:ext cx="1597267" cy="184684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002F7F1-3946-409A-AA85-7AFE66542F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1210">
            <a:off x="10487314" y="-78916"/>
            <a:ext cx="1069280" cy="123635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0AE59C73-B442-4702-BCE3-3AF68CF502C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990816">
            <a:off x="11653517" y="145093"/>
            <a:ext cx="1159003" cy="13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6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200"/>
                            </p:stCondLst>
                            <p:childTnLst>
                              <p:par>
                                <p:cTn id="10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700"/>
                            </p:stCondLst>
                            <p:childTnLst>
                              <p:par>
                                <p:cTn id="10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200"/>
                            </p:stCondLst>
                            <p:childTnLst>
                              <p:par>
                                <p:cTn id="12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A451-03A9-4F73-8720-2DC5A3F5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A2F5-6DC7-48C9-9042-FDF212930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B940E-8020-43E4-BC64-0667CFB60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3ED03-8D01-4C56-80F2-AAFD9980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E2EB5-BAF8-451F-8D0F-4B4AAC5B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ABEC9-E8DA-42D4-8DAB-C08B1489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74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2112-1ECD-4DD0-A9CE-78CFE885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1C407-4E2F-480C-A22E-BC8BC2924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B07FE-23F4-48CC-8E79-5AEF18D20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4A344-1D7C-420B-BE9C-2467E38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C48E3-254D-4110-857E-1287410D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5B5A-48E9-40A6-A248-9AF59333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19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5DB6-FE56-4BDE-BA85-14EE2F4C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B605F-8EE3-4899-81EE-571AC7DCE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2732-879E-4002-89A6-BEB3EC22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4F171-245B-4CEB-900D-BB7DFB27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8749-864C-4A79-9D95-9BABE8D3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514D7-4B65-40F2-B93E-2211D6E7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590A2-7FE6-436B-B9BF-2BD9AA313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21C7A8-5DDE-4BDE-BF58-B2E5EE59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CF5814-EB27-4A77-A184-78D5E86BF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54765E-9E7A-4B54-8341-FCDB425DC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C59FBC-FA88-4750-9734-8F0ADAD4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30C6-1C17-490C-8DAD-71C1D05F133A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629189-52C3-403B-A690-A8DFDA71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02E492-410A-48A1-AC35-02CF9BC9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02E-EFDB-4642-97B2-26F4AD167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6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60B53-3614-4E7A-B0C3-D6B21B9B5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CD774-1C66-4CE6-9C51-4E870904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251FA-1FAC-48DB-B4AA-3FCF5856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BF44-09BB-4FB6-99C7-F09EE24D0A1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D5A5F-2BDA-4553-8D9F-C68DE68A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F941-0491-4E72-A2BB-2E4FCF7D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920-CB08-4CD5-B086-14B71486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7C66B-5F62-4002-930D-70235363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0309E1-6D03-4DC5-B133-F0A33262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30C6-1C17-490C-8DAD-71C1D05F133A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9090EA-2B4D-4B85-A0C5-8C117332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265DCD-EF4E-4409-A809-5F16C770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02E-EFDB-4642-97B2-26F4AD167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6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36EA8F-EF0A-4857-BA6F-F7DDC476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30C6-1C17-490C-8DAD-71C1D05F133A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629F65-9383-4BF9-881D-4B2CCC9A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BF7A6D-4899-4162-A30F-CB52152A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02E-EFDB-4642-97B2-26F4AD167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3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0F2D2-3DCC-4048-B6FC-795E21AA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6E72E-D74E-4E21-985C-994324793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5D183-7453-4AAD-B104-313021B0A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23E83-3683-47B2-838F-C3D55DA9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30C6-1C17-490C-8DAD-71C1D05F133A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C9608-C246-4511-A748-8BB133CC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DC8D9-F807-4011-B757-BF24513C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02E-EFDB-4642-97B2-26F4AD167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0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2BAA5-ADCC-444A-BF05-B35C1115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42BCF2-0015-4C7E-B384-02DBCD53F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8E969C-9C19-4726-ADC7-638E90CCB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148D9-9BDB-4D6F-9854-2FB29186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30C6-1C17-490C-8DAD-71C1D05F133A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FF4BE-0DB6-439E-93EE-203C4A0E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37035-32E5-4815-B3FE-EDE86C54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02E-EFDB-4642-97B2-26F4AD167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4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34" Type="http://schemas.openxmlformats.org/officeDocument/2006/relationships/slideLayout" Target="../slideLayouts/slideLayout50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47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6.xml"/><Relationship Id="rId3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80AD6-2274-4145-A8C0-548E8D52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C4162-4C21-43B6-B8FA-9DD9C4462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EDBD4-BB78-4F17-B1C6-ADBFE9233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230C6-1C17-490C-8DAD-71C1D05F133A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83FEF-04B3-412E-866E-4EDF6DA2C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C04F3-B852-4F95-820B-6C5DB5AA7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2B02E-EFDB-4642-97B2-26F4AD167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5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45AF4-C7E2-43C7-B228-F68DCEB1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DD709-3FAE-4488-A77B-E7EA960C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736B-B13A-40B1-975B-4D4E397CF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34" charset="-127"/>
              </a:defRPr>
            </a:lvl1pPr>
          </a:lstStyle>
          <a:p>
            <a:fld id="{3901BF44-09BB-4FB6-99C7-F09EE24D0A1A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9FE65-662E-45F2-88D7-8972C18B4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7EE8-B41F-4792-83AE-01A5B6FCC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34" charset="-127"/>
              </a:defRPr>
            </a:lvl1pPr>
          </a:lstStyle>
          <a:p>
            <a:fld id="{D039F920-CB08-4CD5-B086-14B71486E6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34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0073E668-EE65-40E9-BDF2-DD543ECE2B59}"/>
              </a:ext>
            </a:extLst>
          </p:cNvPr>
          <p:cNvSpPr txBox="1">
            <a:spLocks/>
          </p:cNvSpPr>
          <p:nvPr/>
        </p:nvSpPr>
        <p:spPr>
          <a:xfrm>
            <a:off x="362689" y="432563"/>
            <a:ext cx="5421546" cy="757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39825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Part 1. Model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FA5BED-D7F1-A041-910A-A95CA0B6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39" y="1846983"/>
            <a:ext cx="3768566" cy="2402226"/>
          </a:xfrm>
          <a:prstGeom prst="rect">
            <a:avLst/>
          </a:prstGeom>
          <a:ln w="6350">
            <a:noFill/>
          </a:ln>
          <a:effectLst>
            <a:glow rad="254000">
              <a:schemeClr val="bg1"/>
            </a:glow>
          </a:effec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CE35083B-D4B8-BE49-9063-DBB7E2BE2963}"/>
              </a:ext>
            </a:extLst>
          </p:cNvPr>
          <p:cNvSpPr txBox="1">
            <a:spLocks/>
          </p:cNvSpPr>
          <p:nvPr/>
        </p:nvSpPr>
        <p:spPr>
          <a:xfrm>
            <a:off x="6339189" y="432563"/>
            <a:ext cx="5674469" cy="757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39825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Part </a:t>
            </a:r>
            <a:r>
              <a:rPr lang="en-US" altLang="ko-KR" sz="4800" dirty="0">
                <a:solidFill>
                  <a:srgbClr val="39825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r>
              <a:rPr lang="en-US" sz="4800" dirty="0">
                <a:solidFill>
                  <a:srgbClr val="39825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. Feature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ED599-8AC6-A44F-BC72-2F1F96BC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12" y="2107882"/>
            <a:ext cx="4020226" cy="1880428"/>
          </a:xfrm>
          <a:prstGeom prst="rect">
            <a:avLst/>
          </a:prstGeom>
          <a:effectLst>
            <a:glow rad="254000">
              <a:schemeClr val="bg1"/>
            </a:glow>
          </a:effec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4B804E-8113-7540-88AA-E08873E81A73}"/>
              </a:ext>
            </a:extLst>
          </p:cNvPr>
          <p:cNvSpPr/>
          <p:nvPr/>
        </p:nvSpPr>
        <p:spPr>
          <a:xfrm>
            <a:off x="6232186" y="248055"/>
            <a:ext cx="5781472" cy="6361889"/>
          </a:xfrm>
          <a:prstGeom prst="roundRect">
            <a:avLst>
              <a:gd name="adj" fmla="val 6403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208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38A2DA5C-E1C4-482D-BDEE-55A91AA621FA}"/>
              </a:ext>
            </a:extLst>
          </p:cNvPr>
          <p:cNvSpPr txBox="1">
            <a:spLocks/>
          </p:cNvSpPr>
          <p:nvPr/>
        </p:nvSpPr>
        <p:spPr>
          <a:xfrm>
            <a:off x="1101404" y="813245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모델 구현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383A43F-2316-42E7-9DD8-6CE68AB14F09}"/>
              </a:ext>
            </a:extLst>
          </p:cNvPr>
          <p:cNvSpPr txBox="1">
            <a:spLocks/>
          </p:cNvSpPr>
          <p:nvPr/>
        </p:nvSpPr>
        <p:spPr>
          <a:xfrm>
            <a:off x="6095999" y="1667336"/>
            <a:ext cx="5806967" cy="50310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r>
              <a:rPr lang="ko-KR" altLang="en-US" sz="2200" b="1" dirty="0">
                <a:latin typeface="맑은 고딕" panose="020B0503020000020004" pitchFamily="34" charset="-127"/>
              </a:rPr>
              <a:t>모델 </a:t>
            </a:r>
            <a:r>
              <a:rPr lang="en-US" altLang="ko-KR" sz="2200" b="1" dirty="0">
                <a:latin typeface="맑은 고딕" panose="020B0503020000020004" pitchFamily="34" charset="-127"/>
              </a:rPr>
              <a:t>: resnext50_32x4d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LEARNING RATE = 1e-5(0.00001)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BATCH_SIZE = 40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VALID_BATCH_SIZE = 40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EPOCHS = [10, 20]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D184B69-E987-4ED7-BF96-2CA41E1E8928}"/>
              </a:ext>
            </a:extLst>
          </p:cNvPr>
          <p:cNvSpPr txBox="1">
            <a:spLocks/>
          </p:cNvSpPr>
          <p:nvPr/>
        </p:nvSpPr>
        <p:spPr>
          <a:xfrm>
            <a:off x="1101404" y="2193989"/>
            <a:ext cx="4552787" cy="385076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dirty="0">
                <a:solidFill>
                  <a:srgbClr val="97979B"/>
                </a:solidFill>
                <a:latin typeface="+mn-ea"/>
              </a:rPr>
              <a:t>데이터</a:t>
            </a: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Transform</a:t>
            </a: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b="1" u="sng" dirty="0">
                <a:latin typeface="+mn-ea"/>
              </a:rPr>
              <a:t>모델</a:t>
            </a:r>
            <a:endParaRPr lang="en-US" altLang="ko-KR" sz="3200" b="1" u="sng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91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23C4B22-A799-4D00-BB37-E14A40D36CDB}"/>
              </a:ext>
            </a:extLst>
          </p:cNvPr>
          <p:cNvSpPr txBox="1">
            <a:spLocks/>
          </p:cNvSpPr>
          <p:nvPr/>
        </p:nvSpPr>
        <p:spPr>
          <a:xfrm>
            <a:off x="7560595" y="474282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400" dirty="0">
                <a:solidFill>
                  <a:srgbClr val="398254"/>
                </a:solidFill>
                <a:latin typeface="맑은 고딕" panose="020B0503020000020004" pitchFamily="34" charset="-127"/>
              </a:rPr>
              <a:t>추론 결과</a:t>
            </a:r>
            <a:endParaRPr lang="en-US" altLang="ko-KR" sz="5400" dirty="0">
              <a:solidFill>
                <a:srgbClr val="92D655"/>
              </a:solidFill>
              <a:latin typeface="맑은 고딕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007F90-56F2-43D5-A358-88D0264A0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810"/>
          <a:stretch/>
        </p:blipFill>
        <p:spPr>
          <a:xfrm>
            <a:off x="875296" y="1203197"/>
            <a:ext cx="7344800" cy="894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969E47-0F56-40AF-AA8E-FB060A5EB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04" b="33306"/>
          <a:stretch/>
        </p:blipFill>
        <p:spPr>
          <a:xfrm>
            <a:off x="875296" y="5313576"/>
            <a:ext cx="7344800" cy="894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DB14E4-20E7-45CE-8661-150471899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98" b="16112"/>
          <a:stretch/>
        </p:blipFill>
        <p:spPr>
          <a:xfrm>
            <a:off x="875296" y="4237102"/>
            <a:ext cx="7344800" cy="894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ACFE54-FB53-4CB1-BDE2-3154F54FE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12" b="397"/>
          <a:stretch/>
        </p:blipFill>
        <p:spPr>
          <a:xfrm>
            <a:off x="875296" y="2270594"/>
            <a:ext cx="7344800" cy="894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53840A-7A97-405D-BFB7-EDAE369272D8}"/>
              </a:ext>
            </a:extLst>
          </p:cNvPr>
          <p:cNvSpPr/>
          <p:nvPr/>
        </p:nvSpPr>
        <p:spPr>
          <a:xfrm>
            <a:off x="859530" y="612080"/>
            <a:ext cx="3318332" cy="45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lnSpc>
                <a:spcPct val="7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34" charset="-127"/>
              </a:rPr>
              <a:t>mobilenet_v2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E47F7A-0031-4C54-8570-74479A03DFC2}"/>
              </a:ext>
            </a:extLst>
          </p:cNvPr>
          <p:cNvSpPr/>
          <p:nvPr/>
        </p:nvSpPr>
        <p:spPr>
          <a:xfrm>
            <a:off x="875296" y="3649002"/>
            <a:ext cx="3318332" cy="45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34" charset="-127"/>
              </a:rPr>
              <a:t>resnext50_32x4d</a:t>
            </a:r>
          </a:p>
        </p:txBody>
      </p:sp>
    </p:spTree>
    <p:extLst>
      <p:ext uri="{BB962C8B-B14F-4D97-AF65-F5344CB8AC3E}">
        <p14:creationId xmlns:p14="http://schemas.microsoft.com/office/powerpoint/2010/main" val="360730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extLst>
              <a:ext uri="{FF2B5EF4-FFF2-40B4-BE49-F238E27FC236}">
                <a16:creationId xmlns:a16="http://schemas.microsoft.com/office/drawing/2014/main" id="{94778981-2884-4215-842D-0845AC66B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106652" y="-1527088"/>
            <a:ext cx="9495691" cy="12660994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A94F6A6-2244-4478-8ADC-46B8D2FF969C}"/>
              </a:ext>
            </a:extLst>
          </p:cNvPr>
          <p:cNvSpPr txBox="1">
            <a:spLocks/>
          </p:cNvSpPr>
          <p:nvPr/>
        </p:nvSpPr>
        <p:spPr>
          <a:xfrm>
            <a:off x="797845" y="472943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추론 결과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A777F9-16B7-4ECE-931F-D8E59CC6B2D2}"/>
              </a:ext>
            </a:extLst>
          </p:cNvPr>
          <p:cNvSpPr/>
          <p:nvPr/>
        </p:nvSpPr>
        <p:spPr>
          <a:xfrm>
            <a:off x="2245380" y="2340153"/>
            <a:ext cx="9632731" cy="3815255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B735CF2D-9B7E-4DDC-87FC-1B7AF2B46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208880"/>
              </p:ext>
            </p:extLst>
          </p:nvPr>
        </p:nvGraphicFramePr>
        <p:xfrm>
          <a:off x="2624782" y="2684221"/>
          <a:ext cx="8873928" cy="31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482">
                  <a:extLst>
                    <a:ext uri="{9D8B030D-6E8A-4147-A177-3AD203B41FA5}">
                      <a16:colId xmlns:a16="http://schemas.microsoft.com/office/drawing/2014/main" val="1567873177"/>
                    </a:ext>
                  </a:extLst>
                </a:gridCol>
                <a:gridCol w="1535464">
                  <a:extLst>
                    <a:ext uri="{9D8B030D-6E8A-4147-A177-3AD203B41FA5}">
                      <a16:colId xmlns:a16="http://schemas.microsoft.com/office/drawing/2014/main" val="1495362808"/>
                    </a:ext>
                  </a:extLst>
                </a:gridCol>
                <a:gridCol w="2538249">
                  <a:extLst>
                    <a:ext uri="{9D8B030D-6E8A-4147-A177-3AD203B41FA5}">
                      <a16:colId xmlns:a16="http://schemas.microsoft.com/office/drawing/2014/main" val="393747336"/>
                    </a:ext>
                  </a:extLst>
                </a:gridCol>
                <a:gridCol w="2581733">
                  <a:extLst>
                    <a:ext uri="{9D8B030D-6E8A-4147-A177-3AD203B41FA5}">
                      <a16:colId xmlns:a16="http://schemas.microsoft.com/office/drawing/2014/main" val="814310400"/>
                    </a:ext>
                  </a:extLst>
                </a:gridCol>
              </a:tblGrid>
              <a:tr h="625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</a:t>
                      </a: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 EPOCHS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 EPOCHS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499773"/>
                  </a:ext>
                </a:extLst>
              </a:tr>
              <a:tr h="62542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mobilenet_v2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6.5418290462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6.1323005215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362571"/>
                  </a:ext>
                </a:extLst>
              </a:tr>
              <a:tr h="6254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6.7816107639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6.4400199761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67442"/>
                  </a:ext>
                </a:extLst>
              </a:tr>
              <a:tr h="62542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resnext50_32x4d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6.0565558842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u="sng" dirty="0">
                          <a:latin typeface="+mn-ea"/>
                          <a:ea typeface="+mn-ea"/>
                        </a:rPr>
                        <a:t>5.8966784082</a:t>
                      </a:r>
                      <a:endParaRPr lang="ko-KR" altLang="en-US" sz="2000" b="1" u="sng" dirty="0"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275509"/>
                  </a:ext>
                </a:extLst>
              </a:tr>
              <a:tr h="6254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6.2244916223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u="sng" dirty="0">
                          <a:latin typeface="+mn-ea"/>
                          <a:ea typeface="+mn-ea"/>
                        </a:rPr>
                        <a:t>5.9965117875</a:t>
                      </a:r>
                      <a:endParaRPr lang="ko-KR" altLang="en-US" sz="2000" b="1" u="sng" dirty="0">
                        <a:latin typeface="+mn-ea"/>
                        <a:ea typeface="+mn-ea"/>
                      </a:endParaRPr>
                    </a:p>
                  </a:txBody>
                  <a:tcPr marL="84222" marR="84222" marT="42111" marB="42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60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07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0073E668-EE65-40E9-BDF2-DD543ECE2B59}"/>
              </a:ext>
            </a:extLst>
          </p:cNvPr>
          <p:cNvSpPr txBox="1">
            <a:spLocks/>
          </p:cNvSpPr>
          <p:nvPr/>
        </p:nvSpPr>
        <p:spPr>
          <a:xfrm>
            <a:off x="362689" y="432563"/>
            <a:ext cx="5421546" cy="757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39825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Part 1. Model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FA5BED-D7F1-A041-910A-A95CA0B6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39" y="1846983"/>
            <a:ext cx="3768566" cy="2402226"/>
          </a:xfrm>
          <a:prstGeom prst="rect">
            <a:avLst/>
          </a:prstGeom>
          <a:ln w="6350">
            <a:noFill/>
          </a:ln>
          <a:effectLst>
            <a:glow rad="254000">
              <a:schemeClr val="bg1"/>
            </a:glow>
          </a:effec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CE35083B-D4B8-BE49-9063-DBB7E2BE2963}"/>
              </a:ext>
            </a:extLst>
          </p:cNvPr>
          <p:cNvSpPr txBox="1">
            <a:spLocks/>
          </p:cNvSpPr>
          <p:nvPr/>
        </p:nvSpPr>
        <p:spPr>
          <a:xfrm>
            <a:off x="6339189" y="432563"/>
            <a:ext cx="5674469" cy="757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39825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Part </a:t>
            </a:r>
            <a:r>
              <a:rPr lang="en-US" altLang="ko-KR" sz="4800" dirty="0">
                <a:solidFill>
                  <a:srgbClr val="39825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r>
              <a:rPr lang="en-US" sz="4800" dirty="0">
                <a:solidFill>
                  <a:srgbClr val="39825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. Feature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ED599-8AC6-A44F-BC72-2F1F96BC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12" y="2107882"/>
            <a:ext cx="4020226" cy="1880428"/>
          </a:xfrm>
          <a:prstGeom prst="rect">
            <a:avLst/>
          </a:prstGeom>
          <a:effectLst>
            <a:glow rad="254000">
              <a:schemeClr val="bg1"/>
            </a:glow>
          </a:effectLst>
        </p:spPr>
      </p:pic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7C936CD8-5E10-40F9-9D6F-93E155B36E03}"/>
              </a:ext>
            </a:extLst>
          </p:cNvPr>
          <p:cNvSpPr/>
          <p:nvPr/>
        </p:nvSpPr>
        <p:spPr>
          <a:xfrm>
            <a:off x="182726" y="248055"/>
            <a:ext cx="5781472" cy="6361889"/>
          </a:xfrm>
          <a:prstGeom prst="roundRect">
            <a:avLst>
              <a:gd name="adj" fmla="val 6403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095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23C4B22-A799-4D00-BB37-E14A40D36CDB}"/>
              </a:ext>
            </a:extLst>
          </p:cNvPr>
          <p:cNvSpPr txBox="1">
            <a:spLocks/>
          </p:cNvSpPr>
          <p:nvPr/>
        </p:nvSpPr>
        <p:spPr>
          <a:xfrm>
            <a:off x="7560595" y="638004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Feature Map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1C9608F-6AFC-44C1-9366-A5D02835FC3F}"/>
              </a:ext>
            </a:extLst>
          </p:cNvPr>
          <p:cNvSpPr txBox="1">
            <a:spLocks/>
          </p:cNvSpPr>
          <p:nvPr/>
        </p:nvSpPr>
        <p:spPr>
          <a:xfrm>
            <a:off x="7689480" y="2642110"/>
            <a:ext cx="4033648" cy="1863953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MobileNetV2 </a:t>
            </a:r>
            <a:r>
              <a:rPr lang="ko-KR" altLang="en-US" sz="2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구성</a:t>
            </a:r>
            <a:endParaRPr lang="en-US" altLang="ko-KR" sz="2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 algn="just">
              <a:buNone/>
            </a:pPr>
            <a:r>
              <a:rPr 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 - </a:t>
            </a:r>
            <a:r>
              <a:rPr lang="en-US" sz="2400" b="1" u="sng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features</a:t>
            </a:r>
          </a:p>
          <a:p>
            <a:pPr marL="0" indent="0" algn="just">
              <a:buNone/>
            </a:pPr>
            <a:r>
              <a:rPr 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 - </a:t>
            </a:r>
            <a:r>
              <a:rPr lang="en-US" sz="2400" dirty="0">
                <a:solidFill>
                  <a:srgbClr val="97979B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classifier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7932414-D406-486E-BF44-0346DF95D0FF}"/>
              </a:ext>
            </a:extLst>
          </p:cNvPr>
          <p:cNvSpPr/>
          <p:nvPr/>
        </p:nvSpPr>
        <p:spPr>
          <a:xfrm>
            <a:off x="189187" y="296553"/>
            <a:ext cx="7220608" cy="6214605"/>
          </a:xfrm>
          <a:prstGeom prst="roundRect">
            <a:avLst>
              <a:gd name="adj" fmla="val 9310"/>
            </a:avLst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D3B0C4-2830-46C0-82A4-23CECFD686CD}"/>
              </a:ext>
            </a:extLst>
          </p:cNvPr>
          <p:cNvGrpSpPr/>
          <p:nvPr/>
        </p:nvGrpSpPr>
        <p:grpSpPr>
          <a:xfrm>
            <a:off x="468872" y="702987"/>
            <a:ext cx="6677726" cy="5452026"/>
            <a:chOff x="2437647" y="479631"/>
            <a:chExt cx="7316705" cy="597372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C0704CE-CA18-4CC8-B13E-97D324CDAD5F}"/>
                </a:ext>
              </a:extLst>
            </p:cNvPr>
            <p:cNvGrpSpPr/>
            <p:nvPr/>
          </p:nvGrpSpPr>
          <p:grpSpPr>
            <a:xfrm>
              <a:off x="2437647" y="1192924"/>
              <a:ext cx="7316705" cy="5260427"/>
              <a:chOff x="2614482" y="1187268"/>
              <a:chExt cx="7316705" cy="5260427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9D21F7B-0DD1-4296-A168-2A854AE34F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1875"/>
              <a:stretch/>
            </p:blipFill>
            <p:spPr>
              <a:xfrm>
                <a:off x="2614482" y="1187268"/>
                <a:ext cx="7316704" cy="303898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B4D38E5-ED67-44A8-B8E7-73676CE34C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1874"/>
              <a:stretch/>
            </p:blipFill>
            <p:spPr>
              <a:xfrm>
                <a:off x="2614482" y="4517223"/>
                <a:ext cx="7316705" cy="19304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9B19BA-17A4-472E-9F8B-7DE3F54B5D25}"/>
                </a:ext>
              </a:extLst>
            </p:cNvPr>
            <p:cNvSpPr txBox="1"/>
            <p:nvPr/>
          </p:nvSpPr>
          <p:spPr>
            <a:xfrm>
              <a:off x="5893442" y="4123397"/>
              <a:ext cx="405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dirty="0"/>
                <a:t>⫶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C11330-5335-4BA6-BE10-56D5BFB5567E}"/>
                </a:ext>
              </a:extLst>
            </p:cNvPr>
            <p:cNvSpPr/>
            <p:nvPr/>
          </p:nvSpPr>
          <p:spPr>
            <a:xfrm>
              <a:off x="2600960" y="1358900"/>
              <a:ext cx="69850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1AEFD0E-2EB8-461B-8C7D-73608BAE113B}"/>
                </a:ext>
              </a:extLst>
            </p:cNvPr>
            <p:cNvSpPr/>
            <p:nvPr/>
          </p:nvSpPr>
          <p:spPr>
            <a:xfrm>
              <a:off x="2646680" y="5586336"/>
              <a:ext cx="83820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281F31B-4D0F-497A-A668-C7FA8D59B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7647" y="479631"/>
              <a:ext cx="7316704" cy="489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4115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191327-B337-454E-8613-537114AD904D}"/>
              </a:ext>
            </a:extLst>
          </p:cNvPr>
          <p:cNvSpPr txBox="1">
            <a:spLocks/>
          </p:cNvSpPr>
          <p:nvPr/>
        </p:nvSpPr>
        <p:spPr>
          <a:xfrm>
            <a:off x="7560595" y="638004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Feature Map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725731B-F28B-4B5D-B87E-25095910D816}"/>
              </a:ext>
            </a:extLst>
          </p:cNvPr>
          <p:cNvSpPr txBox="1">
            <a:spLocks/>
          </p:cNvSpPr>
          <p:nvPr/>
        </p:nvSpPr>
        <p:spPr>
          <a:xfrm>
            <a:off x="7560595" y="2497022"/>
            <a:ext cx="4502520" cy="1863953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- MobileNetV2 </a:t>
            </a:r>
            <a:r>
              <a:rPr lang="ko-KR" altLang="en-US" sz="2200" dirty="0">
                <a:latin typeface="맑은 고딕" panose="020B0503020000020004" pitchFamily="34" charset="-127"/>
              </a:rPr>
              <a:t>사용</a:t>
            </a:r>
            <a:endParaRPr lang="en-US" sz="22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 algn="just"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- EPOCHS 20</a:t>
            </a:r>
            <a:r>
              <a:rPr lang="ko-KR" altLang="en-US" sz="2200" dirty="0">
                <a:latin typeface="맑은 고딕" panose="020B0503020000020004" pitchFamily="34" charset="-127"/>
              </a:rPr>
              <a:t>의 </a:t>
            </a:r>
            <a:r>
              <a:rPr lang="en-US" altLang="ko-KR" sz="2200" dirty="0">
                <a:latin typeface="맑은 고딕" panose="020B0503020000020004" pitchFamily="34" charset="-127"/>
              </a:rPr>
              <a:t>weight </a:t>
            </a:r>
            <a:r>
              <a:rPr lang="ko-KR" altLang="en-US" sz="2200" dirty="0">
                <a:latin typeface="맑은 고딕" panose="020B0503020000020004" pitchFamily="34" charset="-127"/>
              </a:rPr>
              <a:t>사용</a:t>
            </a:r>
            <a:endParaRPr lang="en-US" sz="22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 algn="just">
              <a:buNone/>
            </a:pPr>
            <a:r>
              <a:rPr lang="en-US" sz="2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- </a:t>
            </a:r>
            <a:r>
              <a:rPr lang="en-US" sz="22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CompareNet</a:t>
            </a:r>
            <a:r>
              <a:rPr lang="en-US" sz="2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: </a:t>
            </a:r>
            <a:r>
              <a:rPr lang="en-US" sz="22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before_net</a:t>
            </a:r>
            <a:r>
              <a:rPr lang="en-US" sz="2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사용</a:t>
            </a:r>
            <a:endParaRPr lang="en-US" altLang="ko-KR" sz="22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 algn="just">
              <a:buNone/>
            </a:pPr>
            <a:endParaRPr lang="en-US" altLang="ko-KR" sz="22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4F463F-E6B3-435D-8F63-3B59AF5C0D19}"/>
              </a:ext>
            </a:extLst>
          </p:cNvPr>
          <p:cNvSpPr/>
          <p:nvPr/>
        </p:nvSpPr>
        <p:spPr>
          <a:xfrm>
            <a:off x="189187" y="296553"/>
            <a:ext cx="7220608" cy="6214605"/>
          </a:xfrm>
          <a:prstGeom prst="roundRect">
            <a:avLst>
              <a:gd name="adj" fmla="val 9310"/>
            </a:avLst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623A31-236B-4B29-A7F3-D38038AE8958}"/>
              </a:ext>
            </a:extLst>
          </p:cNvPr>
          <p:cNvSpPr/>
          <p:nvPr/>
        </p:nvSpPr>
        <p:spPr>
          <a:xfrm>
            <a:off x="1471447" y="2131890"/>
            <a:ext cx="4493172" cy="259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D44A6D2-76B5-40CB-8B3A-95BFBA94BC03}"/>
              </a:ext>
            </a:extLst>
          </p:cNvPr>
          <p:cNvSpPr/>
          <p:nvPr/>
        </p:nvSpPr>
        <p:spPr>
          <a:xfrm>
            <a:off x="1874350" y="2918866"/>
            <a:ext cx="1664128" cy="6713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err="1">
                <a:solidFill>
                  <a:schemeClr val="tx1"/>
                </a:solidFill>
                <a:latin typeface="+mn-ea"/>
              </a:rPr>
              <a:t>CompareCNN</a:t>
            </a:r>
            <a:endParaRPr lang="ko-KR" altLang="en-US" sz="1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7CAC81-3BA4-4B2E-967E-28ADA19AA33F}"/>
              </a:ext>
            </a:extLst>
          </p:cNvPr>
          <p:cNvSpPr/>
          <p:nvPr/>
        </p:nvSpPr>
        <p:spPr>
          <a:xfrm>
            <a:off x="3980286" y="2918866"/>
            <a:ext cx="1664128" cy="6713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err="1">
                <a:solidFill>
                  <a:schemeClr val="tx1"/>
                </a:solidFill>
                <a:latin typeface="+mn-ea"/>
              </a:rPr>
              <a:t>CompareCNN</a:t>
            </a:r>
            <a:endParaRPr lang="ko-KR" altLang="en-US" sz="1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5FED3AB-C1C4-4121-BEDB-A4132AE94153}"/>
              </a:ext>
            </a:extLst>
          </p:cNvPr>
          <p:cNvSpPr/>
          <p:nvPr/>
        </p:nvSpPr>
        <p:spPr>
          <a:xfrm>
            <a:off x="2469931" y="3932052"/>
            <a:ext cx="472965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72B14CB-D3AD-4B74-AA7D-0D2C2B51CA60}"/>
              </a:ext>
            </a:extLst>
          </p:cNvPr>
          <p:cNvSpPr/>
          <p:nvPr/>
        </p:nvSpPr>
        <p:spPr>
          <a:xfrm>
            <a:off x="4575867" y="3932052"/>
            <a:ext cx="472965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07B876-182B-4229-84E7-2A67D2A92985}"/>
              </a:ext>
            </a:extLst>
          </p:cNvPr>
          <p:cNvSpPr/>
          <p:nvPr/>
        </p:nvSpPr>
        <p:spPr>
          <a:xfrm>
            <a:off x="2885969" y="1911571"/>
            <a:ext cx="1664128" cy="472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CompareNet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D9B646-AE8E-4D4F-A563-E6B18E9A62AC}"/>
              </a:ext>
            </a:extLst>
          </p:cNvPr>
          <p:cNvSpPr/>
          <p:nvPr/>
        </p:nvSpPr>
        <p:spPr>
          <a:xfrm>
            <a:off x="2102361" y="2726388"/>
            <a:ext cx="1208103" cy="346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err="1">
                <a:solidFill>
                  <a:schemeClr val="tx1"/>
                </a:solidFill>
                <a:latin typeface="+mn-ea"/>
              </a:rPr>
              <a:t>after_net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B4E659-7F48-40F4-956E-5D430482F3D4}"/>
              </a:ext>
            </a:extLst>
          </p:cNvPr>
          <p:cNvSpPr/>
          <p:nvPr/>
        </p:nvSpPr>
        <p:spPr>
          <a:xfrm>
            <a:off x="4134680" y="2726388"/>
            <a:ext cx="1373994" cy="34644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err="1">
                <a:solidFill>
                  <a:schemeClr val="tx1"/>
                </a:solidFill>
                <a:latin typeface="+mn-ea"/>
              </a:rPr>
              <a:t>before_net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757B33-EB60-4471-BB8F-D5557CB70954}"/>
              </a:ext>
            </a:extLst>
          </p:cNvPr>
          <p:cNvSpPr/>
          <p:nvPr/>
        </p:nvSpPr>
        <p:spPr>
          <a:xfrm>
            <a:off x="2636601" y="5255373"/>
            <a:ext cx="2162863" cy="472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Delta(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생육 기간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9C49E5-4542-4BB9-8316-7452917973FA}"/>
              </a:ext>
            </a:extLst>
          </p:cNvPr>
          <p:cNvSpPr/>
          <p:nvPr/>
        </p:nvSpPr>
        <p:spPr>
          <a:xfrm>
            <a:off x="2885969" y="1036667"/>
            <a:ext cx="1664128" cy="472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Input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6F881A3-9186-4028-ADA0-DA9DE23EFC14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rot="5400000">
            <a:off x="2603846" y="1612200"/>
            <a:ext cx="1216755" cy="1011620"/>
          </a:xfrm>
          <a:prstGeom prst="bentConnector3">
            <a:avLst>
              <a:gd name="adj1" fmla="val 218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7BA17EF-26A7-46D3-B88F-0D76845CD560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rot="16200000" flipH="1">
            <a:off x="3661478" y="1566188"/>
            <a:ext cx="1216755" cy="1103644"/>
          </a:xfrm>
          <a:prstGeom prst="bentConnector3">
            <a:avLst>
              <a:gd name="adj1" fmla="val 218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A46D49-E572-4DAE-B3C9-68B9E3B64D6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706414" y="3590200"/>
            <a:ext cx="0" cy="341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0FF1A2-0149-43D7-9222-21AF4C8069A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812350" y="3590200"/>
            <a:ext cx="0" cy="341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E3C332F-363F-42C9-A49A-51AD091C9C0C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rot="5400000">
            <a:off x="3840014" y="4283037"/>
            <a:ext cx="850356" cy="1094317"/>
          </a:xfrm>
          <a:prstGeom prst="bentConnector3">
            <a:avLst>
              <a:gd name="adj1" fmla="val 2132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C08E786-F4F8-41B3-BB37-4FF9977F490A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rot="16200000" flipH="1">
            <a:off x="2787045" y="4324385"/>
            <a:ext cx="850356" cy="1011619"/>
          </a:xfrm>
          <a:prstGeom prst="bentConnector3">
            <a:avLst>
              <a:gd name="adj1" fmla="val 2132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9B642D-64D7-4F65-8D20-11F2E199F1A3}"/>
              </a:ext>
            </a:extLst>
          </p:cNvPr>
          <p:cNvSpPr/>
          <p:nvPr/>
        </p:nvSpPr>
        <p:spPr>
          <a:xfrm>
            <a:off x="3491741" y="4371726"/>
            <a:ext cx="462774" cy="3908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-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721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191327-B337-454E-8613-537114AD904D}"/>
              </a:ext>
            </a:extLst>
          </p:cNvPr>
          <p:cNvSpPr txBox="1">
            <a:spLocks/>
          </p:cNvSpPr>
          <p:nvPr/>
        </p:nvSpPr>
        <p:spPr>
          <a:xfrm>
            <a:off x="7560595" y="638004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Feature Map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4F463F-E6B3-435D-8F63-3B59AF5C0D19}"/>
              </a:ext>
            </a:extLst>
          </p:cNvPr>
          <p:cNvSpPr/>
          <p:nvPr/>
        </p:nvSpPr>
        <p:spPr>
          <a:xfrm>
            <a:off x="189187" y="296553"/>
            <a:ext cx="7220608" cy="6214605"/>
          </a:xfrm>
          <a:prstGeom prst="roundRect">
            <a:avLst>
              <a:gd name="adj" fmla="val 9310"/>
            </a:avLst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D1A2FBC-D641-4EC7-BCF0-29A9A58D8806}"/>
              </a:ext>
            </a:extLst>
          </p:cNvPr>
          <p:cNvGrpSpPr/>
          <p:nvPr/>
        </p:nvGrpSpPr>
        <p:grpSpPr>
          <a:xfrm>
            <a:off x="1119353" y="1033553"/>
            <a:ext cx="5360276" cy="4836614"/>
            <a:chOff x="1110441" y="716374"/>
            <a:chExt cx="5360276" cy="483661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7ABBEEC-CAC1-4A85-BB78-B7A75860A501}"/>
                </a:ext>
              </a:extLst>
            </p:cNvPr>
            <p:cNvSpPr/>
            <p:nvPr/>
          </p:nvSpPr>
          <p:spPr>
            <a:xfrm>
              <a:off x="1110441" y="945931"/>
              <a:ext cx="5360276" cy="4607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B4E659-7F48-40F4-956E-5D430482F3D4}"/>
                </a:ext>
              </a:extLst>
            </p:cNvPr>
            <p:cNvSpPr/>
            <p:nvPr/>
          </p:nvSpPr>
          <p:spPr>
            <a:xfrm>
              <a:off x="1319049" y="716374"/>
              <a:ext cx="1975944" cy="4904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>
                  <a:solidFill>
                    <a:schemeClr val="tx1"/>
                  </a:solidFill>
                  <a:latin typeface="+mn-ea"/>
                </a:rPr>
                <a:t>before_net</a:t>
              </a:r>
              <a:endParaRPr lang="ko-KR" altLang="en-US" sz="2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BAC1170-8E7A-4A92-BCAA-5E0452F224FF}"/>
                </a:ext>
              </a:extLst>
            </p:cNvPr>
            <p:cNvSpPr/>
            <p:nvPr/>
          </p:nvSpPr>
          <p:spPr>
            <a:xfrm>
              <a:off x="2153366" y="1618883"/>
              <a:ext cx="3292250" cy="2654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F9D8E8B-1EF6-4400-B9BB-33C0FCF858A1}"/>
                </a:ext>
              </a:extLst>
            </p:cNvPr>
            <p:cNvSpPr/>
            <p:nvPr/>
          </p:nvSpPr>
          <p:spPr>
            <a:xfrm>
              <a:off x="2566124" y="2020584"/>
              <a:ext cx="2448910" cy="8780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+mn-ea"/>
                </a:rPr>
                <a:t>Features</a:t>
              </a:r>
              <a:endParaRPr lang="ko-KR" altLang="en-US" sz="2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9DE7CC-5B77-43BD-873B-64314EC8EBC9}"/>
                </a:ext>
              </a:extLst>
            </p:cNvPr>
            <p:cNvSpPr/>
            <p:nvPr/>
          </p:nvSpPr>
          <p:spPr>
            <a:xfrm>
              <a:off x="2566124" y="3251465"/>
              <a:ext cx="2448910" cy="878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Classifier</a:t>
              </a:r>
              <a:endParaRPr lang="ko-KR" altLang="en-US" sz="24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712DE33-9C22-41DA-BBB9-92F51120B85E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3790579" y="2898601"/>
              <a:ext cx="0" cy="3528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216E57C-EC8C-40DA-8A70-DFC4975E03C5}"/>
                </a:ext>
              </a:extLst>
            </p:cNvPr>
            <p:cNvSpPr/>
            <p:nvPr/>
          </p:nvSpPr>
          <p:spPr>
            <a:xfrm>
              <a:off x="2266409" y="1389025"/>
              <a:ext cx="1832625" cy="4706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+mn-ea"/>
                </a:rPr>
                <a:t>MobileNetV2</a:t>
              </a:r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BCD6D3C-7D79-475A-9643-36E94A1D1373}"/>
                </a:ext>
              </a:extLst>
            </p:cNvPr>
            <p:cNvSpPr/>
            <p:nvPr/>
          </p:nvSpPr>
          <p:spPr>
            <a:xfrm>
              <a:off x="2566124" y="4529643"/>
              <a:ext cx="2448910" cy="878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+mn-ea"/>
                </a:rPr>
                <a:t>Linear</a:t>
              </a:r>
              <a:endParaRPr lang="ko-KR" altLang="en-US" sz="24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1CD1567-B6BE-41E5-87D9-6D9AFF625FB6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3799491" y="4273610"/>
              <a:ext cx="0" cy="2898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1F9E7B9-4733-4C31-936D-E7CB2E8379BA}"/>
              </a:ext>
            </a:extLst>
          </p:cNvPr>
          <p:cNvSpPr txBox="1">
            <a:spLocks/>
          </p:cNvSpPr>
          <p:nvPr/>
        </p:nvSpPr>
        <p:spPr>
          <a:xfrm>
            <a:off x="7560595" y="2497022"/>
            <a:ext cx="4502520" cy="1863953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- </a:t>
            </a:r>
            <a:r>
              <a:rPr lang="en-US" altLang="ko-KR" sz="2200" dirty="0" err="1">
                <a:latin typeface="맑은 고딕" panose="020B0503020000020004" pitchFamily="34" charset="-127"/>
              </a:rPr>
              <a:t>before_net</a:t>
            </a:r>
            <a:endParaRPr lang="en-US" sz="22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 algn="just"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- MobileNetV2</a:t>
            </a:r>
            <a:endParaRPr lang="en-US" sz="22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 algn="just">
              <a:buNone/>
            </a:pPr>
            <a:r>
              <a:rPr lang="en-US" sz="2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- Features</a:t>
            </a:r>
            <a:endParaRPr lang="en-US" altLang="ko-KR" sz="22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 algn="just">
              <a:buNone/>
            </a:pPr>
            <a:endParaRPr lang="en-US" altLang="ko-KR" sz="22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48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191327-B337-454E-8613-537114AD904D}"/>
              </a:ext>
            </a:extLst>
          </p:cNvPr>
          <p:cNvSpPr txBox="1">
            <a:spLocks/>
          </p:cNvSpPr>
          <p:nvPr/>
        </p:nvSpPr>
        <p:spPr>
          <a:xfrm>
            <a:off x="7560595" y="638004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Feature Map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84E281-542E-4D03-A5DA-60C88110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33" y="1756790"/>
            <a:ext cx="7241962" cy="2138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0BC6E4-03D7-4D79-A0C6-5715B3665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743" y="1756790"/>
            <a:ext cx="4240866" cy="4321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826B98-109C-4B7B-8CF8-07E616D4DC95}"/>
              </a:ext>
            </a:extLst>
          </p:cNvPr>
          <p:cNvSpPr/>
          <p:nvPr/>
        </p:nvSpPr>
        <p:spPr>
          <a:xfrm>
            <a:off x="2695903" y="2321560"/>
            <a:ext cx="4588817" cy="23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5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191327-B337-454E-8613-537114AD904D}"/>
              </a:ext>
            </a:extLst>
          </p:cNvPr>
          <p:cNvSpPr txBox="1">
            <a:spLocks/>
          </p:cNvSpPr>
          <p:nvPr/>
        </p:nvSpPr>
        <p:spPr>
          <a:xfrm>
            <a:off x="7560595" y="638004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Feature Map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C7E417-D67C-4039-BC2F-7D0C41F4E885}"/>
              </a:ext>
            </a:extLst>
          </p:cNvPr>
          <p:cNvSpPr/>
          <p:nvPr/>
        </p:nvSpPr>
        <p:spPr>
          <a:xfrm>
            <a:off x="-822960" y="1623848"/>
            <a:ext cx="13655040" cy="4430111"/>
          </a:xfrm>
          <a:prstGeom prst="roundRect">
            <a:avLst>
              <a:gd name="adj" fmla="val 9310"/>
            </a:avLst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BC0CEF-E180-4F04-970E-05EACD83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4" y="2676691"/>
            <a:ext cx="2333951" cy="2324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3B4080-F4E3-41B7-B3B4-873F2924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092" y="1809147"/>
            <a:ext cx="6737463" cy="40595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3E3E04-9A15-456D-9A20-FBA3B2315774}"/>
              </a:ext>
            </a:extLst>
          </p:cNvPr>
          <p:cNvCxnSpPr>
            <a:cxnSpLocks/>
          </p:cNvCxnSpPr>
          <p:nvPr/>
        </p:nvCxnSpPr>
        <p:spPr>
          <a:xfrm>
            <a:off x="2913925" y="3838903"/>
            <a:ext cx="19743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A28D13F-2AF3-4236-9DD8-01609843FF3C}"/>
              </a:ext>
            </a:extLst>
          </p:cNvPr>
          <p:cNvSpPr txBox="1">
            <a:spLocks/>
          </p:cNvSpPr>
          <p:nvPr/>
        </p:nvSpPr>
        <p:spPr>
          <a:xfrm>
            <a:off x="3086776" y="3299201"/>
            <a:ext cx="1614936" cy="466895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latin typeface="맑은 고딕" panose="020B0503020000020004" pitchFamily="34" charset="-127"/>
              </a:rPr>
              <a:t>Layer 0</a:t>
            </a:r>
            <a:endParaRPr lang="en-US" altLang="ko-KR" sz="2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254BE3-C117-4122-B7E5-5A0A9107E3D9}"/>
              </a:ext>
            </a:extLst>
          </p:cNvPr>
          <p:cNvSpPr txBox="1">
            <a:spLocks/>
          </p:cNvSpPr>
          <p:nvPr/>
        </p:nvSpPr>
        <p:spPr>
          <a:xfrm>
            <a:off x="3086776" y="3984518"/>
            <a:ext cx="1614936" cy="466895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>
                <a:latin typeface="맑은 고딕" panose="020B0503020000020004" pitchFamily="34" charset="-127"/>
              </a:rPr>
              <a:t>32, 112, 112</a:t>
            </a:r>
            <a:endParaRPr lang="en-US" altLang="ko-KR" sz="1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8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191327-B337-454E-8613-537114AD904D}"/>
              </a:ext>
            </a:extLst>
          </p:cNvPr>
          <p:cNvSpPr txBox="1">
            <a:spLocks/>
          </p:cNvSpPr>
          <p:nvPr/>
        </p:nvSpPr>
        <p:spPr>
          <a:xfrm>
            <a:off x="7560595" y="638004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Feature Map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C7E417-D67C-4039-BC2F-7D0C41F4E885}"/>
              </a:ext>
            </a:extLst>
          </p:cNvPr>
          <p:cNvSpPr/>
          <p:nvPr/>
        </p:nvSpPr>
        <p:spPr>
          <a:xfrm>
            <a:off x="-822960" y="1623848"/>
            <a:ext cx="13655040" cy="4430111"/>
          </a:xfrm>
          <a:prstGeom prst="roundRect">
            <a:avLst>
              <a:gd name="adj" fmla="val 9310"/>
            </a:avLst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BC0CEF-E180-4F04-970E-05EACD83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4" y="2676691"/>
            <a:ext cx="2333951" cy="232442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3E3E04-9A15-456D-9A20-FBA3B2315774}"/>
              </a:ext>
            </a:extLst>
          </p:cNvPr>
          <p:cNvCxnSpPr>
            <a:cxnSpLocks/>
          </p:cNvCxnSpPr>
          <p:nvPr/>
        </p:nvCxnSpPr>
        <p:spPr>
          <a:xfrm>
            <a:off x="2913925" y="3838903"/>
            <a:ext cx="19743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A28D13F-2AF3-4236-9DD8-01609843FF3C}"/>
              </a:ext>
            </a:extLst>
          </p:cNvPr>
          <p:cNvSpPr txBox="1">
            <a:spLocks/>
          </p:cNvSpPr>
          <p:nvPr/>
        </p:nvSpPr>
        <p:spPr>
          <a:xfrm>
            <a:off x="3086776" y="3299201"/>
            <a:ext cx="1614936" cy="466895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latin typeface="맑은 고딕" panose="020B0503020000020004" pitchFamily="34" charset="-127"/>
              </a:rPr>
              <a:t>Layer 2</a:t>
            </a:r>
            <a:endParaRPr lang="en-US" altLang="ko-KR" sz="2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254BE3-C117-4122-B7E5-5A0A9107E3D9}"/>
              </a:ext>
            </a:extLst>
          </p:cNvPr>
          <p:cNvSpPr txBox="1">
            <a:spLocks/>
          </p:cNvSpPr>
          <p:nvPr/>
        </p:nvSpPr>
        <p:spPr>
          <a:xfrm>
            <a:off x="3086776" y="3984518"/>
            <a:ext cx="1614936" cy="466895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>
                <a:latin typeface="맑은 고딕" panose="020B0503020000020004" pitchFamily="34" charset="-127"/>
              </a:rPr>
              <a:t>24, 56, 56</a:t>
            </a:r>
            <a:endParaRPr lang="en-US" altLang="ko-KR" sz="1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43347F-0870-4C8E-9DF9-11A2F4B44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1809149"/>
            <a:ext cx="6723796" cy="40595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253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38A2DA5C-E1C4-482D-BDEE-55A91AA621FA}"/>
              </a:ext>
            </a:extLst>
          </p:cNvPr>
          <p:cNvSpPr txBox="1">
            <a:spLocks/>
          </p:cNvSpPr>
          <p:nvPr/>
        </p:nvSpPr>
        <p:spPr>
          <a:xfrm>
            <a:off x="1101404" y="813245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모델 구현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689008-F612-4A39-A744-7EECC17FB2B0}"/>
              </a:ext>
            </a:extLst>
          </p:cNvPr>
          <p:cNvSpPr txBox="1">
            <a:spLocks/>
          </p:cNvSpPr>
          <p:nvPr/>
        </p:nvSpPr>
        <p:spPr>
          <a:xfrm>
            <a:off x="1101404" y="2193989"/>
            <a:ext cx="4552787" cy="385076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b="1" u="sng" dirty="0">
                <a:latin typeface="+mn-ea"/>
              </a:rPr>
              <a:t>데이터</a:t>
            </a:r>
            <a:endParaRPr lang="en-US" altLang="ko-KR" sz="3200" b="1" u="sng" dirty="0">
              <a:latin typeface="+mn-ea"/>
            </a:endParaRP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Transform</a:t>
            </a: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dirty="0">
                <a:solidFill>
                  <a:srgbClr val="97979B"/>
                </a:solidFill>
                <a:latin typeface="+mn-ea"/>
              </a:rPr>
              <a:t>모델</a:t>
            </a:r>
            <a:endParaRPr lang="en-US" altLang="ko-KR" sz="3200" dirty="0">
              <a:solidFill>
                <a:srgbClr val="97979B"/>
              </a:solidFill>
              <a:latin typeface="+mn-ea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D72EEB5-22F6-4550-B6B9-1D18AAAADF5C}"/>
              </a:ext>
            </a:extLst>
          </p:cNvPr>
          <p:cNvSpPr txBox="1">
            <a:spLocks/>
          </p:cNvSpPr>
          <p:nvPr/>
        </p:nvSpPr>
        <p:spPr>
          <a:xfrm>
            <a:off x="6095999" y="1667336"/>
            <a:ext cx="5806967" cy="50310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- Train </a:t>
            </a:r>
            <a:r>
              <a:rPr lang="ko-KR" altLang="en-US" sz="2200" dirty="0">
                <a:latin typeface="맑은 고딕" panose="020B0503020000020004" pitchFamily="34" charset="-127"/>
              </a:rPr>
              <a:t>이미지 </a:t>
            </a:r>
            <a:r>
              <a:rPr lang="en-US" altLang="ko-KR" sz="2200" dirty="0">
                <a:latin typeface="맑은 고딕" panose="020B0503020000020004" pitchFamily="34" charset="-127"/>
              </a:rPr>
              <a:t>: 753</a:t>
            </a:r>
            <a:r>
              <a:rPr lang="ko-KR" altLang="en-US" sz="2200" dirty="0">
                <a:latin typeface="맑은 고딕" panose="020B0503020000020004" pitchFamily="34" charset="-127"/>
              </a:rPr>
              <a:t>개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ko-KR" altLang="en-US" sz="2200" dirty="0">
                <a:latin typeface="맑은 고딕" panose="020B0503020000020004" pitchFamily="34" charset="-127"/>
              </a:rPr>
              <a:t>    </a:t>
            </a:r>
            <a:r>
              <a:rPr lang="en-US" altLang="ko-KR" sz="2200" dirty="0">
                <a:latin typeface="맑은 고딕" panose="020B0503020000020004" pitchFamily="34" charset="-127"/>
              </a:rPr>
              <a:t>- </a:t>
            </a:r>
            <a:r>
              <a:rPr lang="ko-KR" altLang="en-US" sz="2200" dirty="0" err="1">
                <a:latin typeface="맑은 고딕" panose="020B0503020000020004" pitchFamily="34" charset="-127"/>
              </a:rPr>
              <a:t>청경채</a:t>
            </a:r>
            <a:r>
              <a:rPr lang="en-US" altLang="ko-KR" sz="2200" dirty="0">
                <a:latin typeface="맑은 고딕" panose="020B0503020000020004" pitchFamily="34" charset="-127"/>
              </a:rPr>
              <a:t>(</a:t>
            </a:r>
            <a:r>
              <a:rPr lang="en-US" altLang="ko-KR" sz="2200" dirty="0" err="1">
                <a:latin typeface="맑은 고딕" panose="020B0503020000020004" pitchFamily="34" charset="-127"/>
              </a:rPr>
              <a:t>bc</a:t>
            </a:r>
            <a:r>
              <a:rPr lang="en-US" altLang="ko-KR" sz="2200" dirty="0">
                <a:latin typeface="맑은 고딕" panose="020B0503020000020004" pitchFamily="34" charset="-127"/>
              </a:rPr>
              <a:t>) : 353</a:t>
            </a:r>
            <a:r>
              <a:rPr lang="ko-KR" altLang="en-US" sz="2200" dirty="0">
                <a:latin typeface="맑은 고딕" panose="020B0503020000020004" pitchFamily="34" charset="-127"/>
              </a:rPr>
              <a:t>개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ko-KR" altLang="en-US" sz="2200" dirty="0">
                <a:latin typeface="맑은 고딕" panose="020B0503020000020004" pitchFamily="34" charset="-127"/>
              </a:rPr>
              <a:t>    </a:t>
            </a:r>
            <a:r>
              <a:rPr lang="en-US" altLang="ko-KR" sz="2200" dirty="0">
                <a:latin typeface="맑은 고딕" panose="020B0503020000020004" pitchFamily="34" charset="-127"/>
              </a:rPr>
              <a:t>- </a:t>
            </a:r>
            <a:r>
              <a:rPr lang="ko-KR" altLang="en-US" sz="2200" dirty="0" err="1">
                <a:latin typeface="맑은 고딕" panose="020B0503020000020004" pitchFamily="34" charset="-127"/>
              </a:rPr>
              <a:t>적상추</a:t>
            </a:r>
            <a:r>
              <a:rPr lang="en-US" altLang="ko-KR" sz="2200" dirty="0">
                <a:latin typeface="맑은 고딕" panose="020B0503020000020004" pitchFamily="34" charset="-127"/>
              </a:rPr>
              <a:t>(</a:t>
            </a:r>
            <a:r>
              <a:rPr lang="en-US" altLang="ko-KR" sz="2200" dirty="0" err="1">
                <a:latin typeface="맑은 고딕" panose="020B0503020000020004" pitchFamily="34" charset="-127"/>
              </a:rPr>
              <a:t>lt</a:t>
            </a:r>
            <a:r>
              <a:rPr lang="en-US" altLang="ko-KR" sz="2200" dirty="0">
                <a:latin typeface="맑은 고딕" panose="020B0503020000020004" pitchFamily="34" charset="-127"/>
              </a:rPr>
              <a:t>) : 400</a:t>
            </a:r>
            <a:r>
              <a:rPr lang="ko-KR" altLang="en-US" sz="2200" dirty="0">
                <a:latin typeface="맑은 고딕" panose="020B0503020000020004" pitchFamily="34" charset="-127"/>
              </a:rPr>
              <a:t>개</a:t>
            </a:r>
            <a:endParaRPr lang="en-US" altLang="ko-KR" sz="2200" dirty="0">
              <a:latin typeface="맑은 고딕" panose="020B0503020000020004" pitchFamily="34" charset="-127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RESIZE : 224 X 224</a:t>
            </a:r>
            <a:endParaRPr lang="ko-KR" altLang="en-US" sz="2200" dirty="0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1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191327-B337-454E-8613-537114AD904D}"/>
              </a:ext>
            </a:extLst>
          </p:cNvPr>
          <p:cNvSpPr txBox="1">
            <a:spLocks/>
          </p:cNvSpPr>
          <p:nvPr/>
        </p:nvSpPr>
        <p:spPr>
          <a:xfrm>
            <a:off x="7560595" y="638004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Feature Map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C7E417-D67C-4039-BC2F-7D0C41F4E885}"/>
              </a:ext>
            </a:extLst>
          </p:cNvPr>
          <p:cNvSpPr/>
          <p:nvPr/>
        </p:nvSpPr>
        <p:spPr>
          <a:xfrm>
            <a:off x="-822960" y="1623848"/>
            <a:ext cx="13655040" cy="4430111"/>
          </a:xfrm>
          <a:prstGeom prst="roundRect">
            <a:avLst>
              <a:gd name="adj" fmla="val 9310"/>
            </a:avLst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BC0CEF-E180-4F04-970E-05EACD83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4" y="2676691"/>
            <a:ext cx="2333951" cy="232442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3E3E04-9A15-456D-9A20-FBA3B2315774}"/>
              </a:ext>
            </a:extLst>
          </p:cNvPr>
          <p:cNvCxnSpPr>
            <a:cxnSpLocks/>
          </p:cNvCxnSpPr>
          <p:nvPr/>
        </p:nvCxnSpPr>
        <p:spPr>
          <a:xfrm>
            <a:off x="2913925" y="3838903"/>
            <a:ext cx="19743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A28D13F-2AF3-4236-9DD8-01609843FF3C}"/>
              </a:ext>
            </a:extLst>
          </p:cNvPr>
          <p:cNvSpPr txBox="1">
            <a:spLocks/>
          </p:cNvSpPr>
          <p:nvPr/>
        </p:nvSpPr>
        <p:spPr>
          <a:xfrm>
            <a:off x="3086776" y="3299201"/>
            <a:ext cx="1614936" cy="466895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latin typeface="맑은 고딕" panose="020B0503020000020004" pitchFamily="34" charset="-127"/>
              </a:rPr>
              <a:t>Layer 7</a:t>
            </a:r>
            <a:endParaRPr lang="en-US" altLang="ko-KR" sz="2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254BE3-C117-4122-B7E5-5A0A9107E3D9}"/>
              </a:ext>
            </a:extLst>
          </p:cNvPr>
          <p:cNvSpPr txBox="1">
            <a:spLocks/>
          </p:cNvSpPr>
          <p:nvPr/>
        </p:nvSpPr>
        <p:spPr>
          <a:xfrm>
            <a:off x="3086776" y="3984518"/>
            <a:ext cx="1614936" cy="466895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>
                <a:latin typeface="맑은 고딕" panose="020B0503020000020004" pitchFamily="34" charset="-127"/>
              </a:rPr>
              <a:t>64, 14, 14</a:t>
            </a:r>
            <a:endParaRPr lang="en-US" altLang="ko-KR" sz="1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8157CF-07B4-4B5A-B1FE-3801D6A9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61" y="1811226"/>
            <a:ext cx="6737463" cy="405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194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191327-B337-454E-8613-537114AD904D}"/>
              </a:ext>
            </a:extLst>
          </p:cNvPr>
          <p:cNvSpPr txBox="1">
            <a:spLocks/>
          </p:cNvSpPr>
          <p:nvPr/>
        </p:nvSpPr>
        <p:spPr>
          <a:xfrm>
            <a:off x="7560595" y="638004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Feature Map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C7E417-D67C-4039-BC2F-7D0C41F4E885}"/>
              </a:ext>
            </a:extLst>
          </p:cNvPr>
          <p:cNvSpPr/>
          <p:nvPr/>
        </p:nvSpPr>
        <p:spPr>
          <a:xfrm>
            <a:off x="-822960" y="1623848"/>
            <a:ext cx="13655040" cy="4430111"/>
          </a:xfrm>
          <a:prstGeom prst="roundRect">
            <a:avLst>
              <a:gd name="adj" fmla="val 9310"/>
            </a:avLst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BC0CEF-E180-4F04-970E-05EACD83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4" y="2676691"/>
            <a:ext cx="2333951" cy="232442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3E3E04-9A15-456D-9A20-FBA3B2315774}"/>
              </a:ext>
            </a:extLst>
          </p:cNvPr>
          <p:cNvCxnSpPr>
            <a:cxnSpLocks/>
          </p:cNvCxnSpPr>
          <p:nvPr/>
        </p:nvCxnSpPr>
        <p:spPr>
          <a:xfrm>
            <a:off x="2913925" y="3838903"/>
            <a:ext cx="19743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A28D13F-2AF3-4236-9DD8-01609843FF3C}"/>
              </a:ext>
            </a:extLst>
          </p:cNvPr>
          <p:cNvSpPr txBox="1">
            <a:spLocks/>
          </p:cNvSpPr>
          <p:nvPr/>
        </p:nvSpPr>
        <p:spPr>
          <a:xfrm>
            <a:off x="2994660" y="3299201"/>
            <a:ext cx="1707052" cy="466895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latin typeface="맑은 고딕" panose="020B0503020000020004" pitchFamily="34" charset="-127"/>
              </a:rPr>
              <a:t>Layer 18</a:t>
            </a:r>
            <a:endParaRPr lang="en-US" altLang="ko-KR" sz="2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254BE3-C117-4122-B7E5-5A0A9107E3D9}"/>
              </a:ext>
            </a:extLst>
          </p:cNvPr>
          <p:cNvSpPr txBox="1">
            <a:spLocks/>
          </p:cNvSpPr>
          <p:nvPr/>
        </p:nvSpPr>
        <p:spPr>
          <a:xfrm>
            <a:off x="3086776" y="3984518"/>
            <a:ext cx="1614936" cy="466895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>
                <a:latin typeface="맑은 고딕" panose="020B0503020000020004" pitchFamily="34" charset="-127"/>
              </a:rPr>
              <a:t>1280, 7, 7</a:t>
            </a:r>
            <a:endParaRPr lang="en-US" altLang="ko-KR" sz="1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CDC023-4A3D-4449-908C-121217835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609" y="1814842"/>
            <a:ext cx="6737463" cy="4048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760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FCC86916-7586-4ACD-AE8D-3054EAC919E4}"/>
              </a:ext>
            </a:extLst>
          </p:cNvPr>
          <p:cNvSpPr txBox="1">
            <a:spLocks/>
          </p:cNvSpPr>
          <p:nvPr/>
        </p:nvSpPr>
        <p:spPr>
          <a:xfrm>
            <a:off x="3118514" y="3008885"/>
            <a:ext cx="595497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98254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결론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97979B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045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7B27AF9-58B8-4CFF-8AE9-20BA216C1FB5}"/>
              </a:ext>
            </a:extLst>
          </p:cNvPr>
          <p:cNvSpPr txBox="1">
            <a:spLocks/>
          </p:cNvSpPr>
          <p:nvPr/>
        </p:nvSpPr>
        <p:spPr>
          <a:xfrm>
            <a:off x="804954" y="3306292"/>
            <a:ext cx="2634282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결론</a:t>
            </a:r>
            <a:endParaRPr lang="en-US" sz="40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AEB0AA2-A686-4852-B578-AF5BCA3ADF09}"/>
              </a:ext>
            </a:extLst>
          </p:cNvPr>
          <p:cNvSpPr txBox="1">
            <a:spLocks/>
          </p:cNvSpPr>
          <p:nvPr/>
        </p:nvSpPr>
        <p:spPr>
          <a:xfrm>
            <a:off x="6582770" y="1383392"/>
            <a:ext cx="4899247" cy="4727848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LeNet</a:t>
            </a:r>
            <a:endParaRPr lang="en-US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 algn="just">
              <a:buNone/>
            </a:pP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 - </a:t>
            </a: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간단한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구성 확인</a:t>
            </a:r>
            <a:endParaRPr lang="en-US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 algn="just">
              <a:buNone/>
            </a:pPr>
            <a:r>
              <a:rPr 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Mobilenet_v2</a:t>
            </a:r>
          </a:p>
          <a:p>
            <a:pPr marL="0" indent="0" algn="just">
              <a:buNone/>
            </a:pP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 - </a:t>
            </a: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다양한 조건에서 성능 확인</a:t>
            </a:r>
            <a:endParaRPr lang="en-US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 algn="just">
              <a:buNone/>
            </a:pPr>
            <a:r>
              <a:rPr 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Resnext50</a:t>
            </a:r>
          </a:p>
          <a:p>
            <a:pPr marL="0" indent="0" algn="just">
              <a:buNone/>
            </a:pP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 - Mobilenet_v2</a:t>
            </a: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과 성능 비교</a:t>
            </a:r>
            <a:endParaRPr lang="en-US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 algn="just">
              <a:buNone/>
            </a:pPr>
            <a:r>
              <a:rPr 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Feature Map</a:t>
            </a:r>
          </a:p>
          <a:p>
            <a:pPr marL="0" indent="0" algn="just">
              <a:buNone/>
            </a:pPr>
            <a:r>
              <a:rPr 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 - </a:t>
            </a:r>
            <a:r>
              <a:rPr lang="en-US" sz="2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LeNet</a:t>
            </a:r>
            <a:endParaRPr lang="en-US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 algn="just">
              <a:buNone/>
            </a:pPr>
            <a:r>
              <a:rPr 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 - Mobilenet_v2</a:t>
            </a:r>
          </a:p>
        </p:txBody>
      </p:sp>
    </p:spTree>
    <p:extLst>
      <p:ext uri="{BB962C8B-B14F-4D97-AF65-F5344CB8AC3E}">
        <p14:creationId xmlns:p14="http://schemas.microsoft.com/office/powerpoint/2010/main" val="9587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C6E0E2-581C-4BA8-97A3-D923E6D544B2}"/>
              </a:ext>
            </a:extLst>
          </p:cNvPr>
          <p:cNvSpPr/>
          <p:nvPr/>
        </p:nvSpPr>
        <p:spPr>
          <a:xfrm>
            <a:off x="1551295" y="1760988"/>
            <a:ext cx="9089411" cy="2593074"/>
          </a:xfrm>
          <a:prstGeom prst="rect">
            <a:avLst/>
          </a:prstGeom>
          <a:noFill/>
          <a:ln w="38100" cap="flat">
            <a:solidFill>
              <a:srgbClr val="39825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맑은 고딕" panose="020B0503020000020004" pitchFamily="34" charset="-127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9E3121C-C9C9-475F-9FC4-9300DD4E12AE}"/>
              </a:ext>
            </a:extLst>
          </p:cNvPr>
          <p:cNvSpPr txBox="1">
            <a:spLocks/>
          </p:cNvSpPr>
          <p:nvPr/>
        </p:nvSpPr>
        <p:spPr>
          <a:xfrm>
            <a:off x="4014733" y="2637410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감사합니다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7727EC1-DF63-4F4B-8866-1EC4AF1BD702}"/>
              </a:ext>
            </a:extLst>
          </p:cNvPr>
          <p:cNvSpPr/>
          <p:nvPr/>
        </p:nvSpPr>
        <p:spPr>
          <a:xfrm>
            <a:off x="0" y="6354472"/>
            <a:ext cx="12192000" cy="238833"/>
          </a:xfrm>
          <a:prstGeom prst="rect">
            <a:avLst/>
          </a:prstGeom>
          <a:gradFill>
            <a:gsLst>
              <a:gs pos="0">
                <a:srgbClr val="398254"/>
              </a:gs>
              <a:gs pos="67000">
                <a:srgbClr val="3C9B61">
                  <a:alpha val="80000"/>
                </a:srgbClr>
              </a:gs>
            </a:gsLst>
            <a:lin ang="5400000" scaled="1"/>
          </a:gradFill>
          <a:ln w="1675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38A2DA5C-E1C4-482D-BDEE-55A91AA621FA}"/>
              </a:ext>
            </a:extLst>
          </p:cNvPr>
          <p:cNvSpPr txBox="1">
            <a:spLocks/>
          </p:cNvSpPr>
          <p:nvPr/>
        </p:nvSpPr>
        <p:spPr>
          <a:xfrm>
            <a:off x="1101404" y="813245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모델 구현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689008-F612-4A39-A744-7EECC17FB2B0}"/>
              </a:ext>
            </a:extLst>
          </p:cNvPr>
          <p:cNvSpPr txBox="1">
            <a:spLocks/>
          </p:cNvSpPr>
          <p:nvPr/>
        </p:nvSpPr>
        <p:spPr>
          <a:xfrm>
            <a:off x="1101404" y="2193989"/>
            <a:ext cx="4552787" cy="385076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b="1" u="sng" dirty="0">
                <a:latin typeface="+mn-ea"/>
              </a:rPr>
              <a:t>데이터</a:t>
            </a:r>
            <a:endParaRPr lang="en-US" altLang="ko-KR" sz="3200" b="1" u="sng" dirty="0">
              <a:latin typeface="+mn-ea"/>
            </a:endParaRP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Transform</a:t>
            </a: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dirty="0">
                <a:solidFill>
                  <a:srgbClr val="97979B"/>
                </a:solidFill>
                <a:latin typeface="+mn-ea"/>
              </a:rPr>
              <a:t>모델</a:t>
            </a:r>
            <a:endParaRPr lang="en-US" altLang="ko-KR" sz="3200" dirty="0">
              <a:solidFill>
                <a:srgbClr val="97979B"/>
              </a:solidFill>
              <a:latin typeface="+mn-ea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D72EEB5-22F6-4550-B6B9-1D18AAAADF5C}"/>
              </a:ext>
            </a:extLst>
          </p:cNvPr>
          <p:cNvSpPr txBox="1">
            <a:spLocks/>
          </p:cNvSpPr>
          <p:nvPr/>
        </p:nvSpPr>
        <p:spPr>
          <a:xfrm>
            <a:off x="6095999" y="1667336"/>
            <a:ext cx="5806967" cy="50310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- </a:t>
            </a:r>
            <a:r>
              <a:rPr lang="ko-KR" altLang="en-US" sz="2200" dirty="0">
                <a:latin typeface="맑은 고딕" panose="020B0503020000020004" pitchFamily="34" charset="-127"/>
              </a:rPr>
              <a:t>모든 경우의 수 </a:t>
            </a:r>
            <a:r>
              <a:rPr lang="en-US" altLang="ko-KR" sz="2200" dirty="0">
                <a:latin typeface="맑은 고딕" panose="020B0503020000020004" pitchFamily="34" charset="-127"/>
              </a:rPr>
              <a:t>: 14613</a:t>
            </a:r>
            <a:r>
              <a:rPr lang="ko-KR" altLang="en-US" sz="2200" dirty="0">
                <a:latin typeface="맑은 고딕" panose="020B0503020000020004" pitchFamily="34" charset="-127"/>
              </a:rPr>
              <a:t>개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ko-KR" altLang="en-US" sz="2200" dirty="0">
                <a:latin typeface="맑은 고딕" panose="020B0503020000020004" pitchFamily="34" charset="-127"/>
              </a:rPr>
              <a:t>    </a:t>
            </a:r>
            <a:r>
              <a:rPr lang="en-US" altLang="ko-KR" sz="2200" dirty="0">
                <a:latin typeface="맑은 고딕" panose="020B0503020000020004" pitchFamily="34" charset="-127"/>
              </a:rPr>
              <a:t>- </a:t>
            </a:r>
            <a:r>
              <a:rPr lang="ko-KR" altLang="en-US" sz="2200" dirty="0" err="1">
                <a:latin typeface="맑은 고딕" panose="020B0503020000020004" pitchFamily="34" charset="-127"/>
              </a:rPr>
              <a:t>청경채</a:t>
            </a:r>
            <a:r>
              <a:rPr lang="en-US" altLang="ko-KR" sz="2200" dirty="0">
                <a:latin typeface="맑은 고딕" panose="020B0503020000020004" pitchFamily="34" charset="-127"/>
              </a:rPr>
              <a:t>(</a:t>
            </a:r>
            <a:r>
              <a:rPr lang="en-US" altLang="ko-KR" sz="2200" dirty="0" err="1">
                <a:latin typeface="맑은 고딕" panose="020B0503020000020004" pitchFamily="34" charset="-127"/>
              </a:rPr>
              <a:t>bc</a:t>
            </a:r>
            <a:r>
              <a:rPr lang="en-US" altLang="ko-KR" sz="2200" dirty="0">
                <a:latin typeface="맑은 고딕" panose="020B0503020000020004" pitchFamily="34" charset="-127"/>
              </a:rPr>
              <a:t>) :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    Train : 6132</a:t>
            </a:r>
            <a:r>
              <a:rPr lang="ko-KR" altLang="en-US" sz="2200" dirty="0">
                <a:latin typeface="맑은 고딕" panose="020B0503020000020004" pitchFamily="34" charset="-127"/>
              </a:rPr>
              <a:t>개</a:t>
            </a:r>
            <a:endParaRPr lang="en-US" altLang="ko-KR" sz="2200" dirty="0">
              <a:latin typeface="맑은 고딕" panose="020B0503020000020004" pitchFamily="34" charset="-127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    Valid : 680</a:t>
            </a:r>
            <a:r>
              <a:rPr lang="ko-KR" altLang="en-US" sz="2200" dirty="0">
                <a:latin typeface="맑은 고딕" panose="020B0503020000020004" pitchFamily="34" charset="-127"/>
              </a:rPr>
              <a:t>개</a:t>
            </a:r>
            <a:endParaRPr lang="en-US" altLang="ko-KR" sz="2200" dirty="0">
              <a:latin typeface="맑은 고딕" panose="020B0503020000020004" pitchFamily="34" charset="-127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</a:t>
            </a:r>
            <a:r>
              <a:rPr lang="ko-KR" altLang="en-US" sz="2200" dirty="0" err="1">
                <a:latin typeface="맑은 고딕" panose="020B0503020000020004" pitchFamily="34" charset="-127"/>
              </a:rPr>
              <a:t>적상추</a:t>
            </a:r>
            <a:r>
              <a:rPr lang="en-US" altLang="ko-KR" sz="2200" dirty="0">
                <a:latin typeface="맑은 고딕" panose="020B0503020000020004" pitchFamily="34" charset="-127"/>
              </a:rPr>
              <a:t>(</a:t>
            </a:r>
            <a:r>
              <a:rPr lang="en-US" altLang="ko-KR" sz="2200" dirty="0" err="1">
                <a:latin typeface="맑은 고딕" panose="020B0503020000020004" pitchFamily="34" charset="-127"/>
              </a:rPr>
              <a:t>lt</a:t>
            </a:r>
            <a:r>
              <a:rPr lang="en-US" altLang="ko-KR" sz="2200" dirty="0">
                <a:latin typeface="맑은 고딕" panose="020B0503020000020004" pitchFamily="34" charset="-127"/>
              </a:rPr>
              <a:t>) :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    Train : 7021</a:t>
            </a:r>
            <a:r>
              <a:rPr lang="ko-KR" altLang="en-US" sz="2200" dirty="0">
                <a:latin typeface="맑은 고딕" panose="020B0503020000020004" pitchFamily="34" charset="-127"/>
              </a:rPr>
              <a:t>개</a:t>
            </a:r>
            <a:endParaRPr lang="en-US" altLang="ko-KR" sz="2200" dirty="0">
              <a:latin typeface="맑은 고딕" panose="020B0503020000020004" pitchFamily="34" charset="-127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    Valid : 780</a:t>
            </a:r>
            <a:r>
              <a:rPr lang="ko-KR" altLang="en-US" sz="2200" dirty="0">
                <a:latin typeface="맑은 고딕" panose="020B0503020000020004" pitchFamily="34" charset="-127"/>
              </a:rPr>
              <a:t>개</a:t>
            </a:r>
            <a:endParaRPr lang="en-US" altLang="ko-KR" sz="2200" dirty="0">
              <a:latin typeface="맑은 고딕" panose="020B0503020000020004" pitchFamily="34" charset="-127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Train Data Set : 13153</a:t>
            </a:r>
            <a:r>
              <a:rPr lang="ko-KR" altLang="en-US" sz="2200" dirty="0">
                <a:latin typeface="맑은 고딕" panose="020B0503020000020004" pitchFamily="34" charset="-127"/>
              </a:rPr>
              <a:t>개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ko-KR" altLang="en-US" sz="2200" dirty="0">
                <a:latin typeface="맑은 고딕" panose="020B0503020000020004" pitchFamily="34" charset="-127"/>
              </a:rPr>
              <a:t>    </a:t>
            </a:r>
            <a:r>
              <a:rPr lang="en-US" altLang="ko-KR" sz="2200" dirty="0">
                <a:latin typeface="맑은 고딕" panose="020B0503020000020004" pitchFamily="34" charset="-127"/>
              </a:rPr>
              <a:t>- Valid Data Set : 1460</a:t>
            </a:r>
            <a:r>
              <a:rPr lang="ko-KR" altLang="en-US" sz="2200" dirty="0">
                <a:latin typeface="맑은 고딕" panose="020B0503020000020004" pitchFamily="34" charset="-127"/>
              </a:rPr>
              <a:t>개</a:t>
            </a:r>
            <a:endParaRPr lang="en-US" sz="22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25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38A2DA5C-E1C4-482D-BDEE-55A91AA621FA}"/>
              </a:ext>
            </a:extLst>
          </p:cNvPr>
          <p:cNvSpPr txBox="1">
            <a:spLocks/>
          </p:cNvSpPr>
          <p:nvPr/>
        </p:nvSpPr>
        <p:spPr>
          <a:xfrm>
            <a:off x="1101404" y="813245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모델 구현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689008-F612-4A39-A744-7EECC17FB2B0}"/>
              </a:ext>
            </a:extLst>
          </p:cNvPr>
          <p:cNvSpPr txBox="1">
            <a:spLocks/>
          </p:cNvSpPr>
          <p:nvPr/>
        </p:nvSpPr>
        <p:spPr>
          <a:xfrm>
            <a:off x="1101404" y="2193989"/>
            <a:ext cx="4552787" cy="385076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b="1" u="sng" dirty="0">
                <a:latin typeface="+mn-ea"/>
              </a:rPr>
              <a:t>데이터</a:t>
            </a:r>
            <a:endParaRPr lang="en-US" altLang="ko-KR" sz="3200" b="1" u="sng" dirty="0">
              <a:latin typeface="+mn-ea"/>
            </a:endParaRP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Transform</a:t>
            </a: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dirty="0">
                <a:solidFill>
                  <a:srgbClr val="97979B"/>
                </a:solidFill>
                <a:latin typeface="+mn-ea"/>
              </a:rPr>
              <a:t>모델</a:t>
            </a:r>
            <a:endParaRPr lang="en-US" altLang="ko-KR" sz="3200" dirty="0">
              <a:solidFill>
                <a:srgbClr val="97979B"/>
              </a:solidFill>
              <a:latin typeface="+mn-ea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D72EEB5-22F6-4550-B6B9-1D18AAAADF5C}"/>
              </a:ext>
            </a:extLst>
          </p:cNvPr>
          <p:cNvSpPr txBox="1">
            <a:spLocks/>
          </p:cNvSpPr>
          <p:nvPr/>
        </p:nvSpPr>
        <p:spPr>
          <a:xfrm>
            <a:off x="6095999" y="1667336"/>
            <a:ext cx="5806967" cy="50310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- Test </a:t>
            </a:r>
            <a:r>
              <a:rPr lang="ko-KR" altLang="en-US" sz="2200" dirty="0">
                <a:latin typeface="맑은 고딕" panose="020B0503020000020004" pitchFamily="34" charset="-127"/>
              </a:rPr>
              <a:t>이미지 </a:t>
            </a:r>
            <a:r>
              <a:rPr lang="en-US" altLang="ko-KR" sz="2200" dirty="0">
                <a:latin typeface="맑은 고딕" panose="020B0503020000020004" pitchFamily="34" charset="-127"/>
              </a:rPr>
              <a:t>: 307</a:t>
            </a:r>
            <a:r>
              <a:rPr lang="ko-KR" altLang="en-US" sz="2200" dirty="0">
                <a:latin typeface="맑은 고딕" panose="020B0503020000020004" pitchFamily="34" charset="-127"/>
              </a:rPr>
              <a:t>개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ko-KR" altLang="en-US" sz="2200" dirty="0">
                <a:latin typeface="맑은 고딕" panose="020B0503020000020004" pitchFamily="34" charset="-127"/>
              </a:rPr>
              <a:t>    </a:t>
            </a:r>
            <a:r>
              <a:rPr lang="en-US" altLang="ko-KR" sz="2200" dirty="0">
                <a:latin typeface="맑은 고딕" panose="020B0503020000020004" pitchFamily="34" charset="-127"/>
              </a:rPr>
              <a:t>- </a:t>
            </a:r>
            <a:r>
              <a:rPr lang="ko-KR" altLang="en-US" sz="2200" dirty="0" err="1">
                <a:latin typeface="맑은 고딕" panose="020B0503020000020004" pitchFamily="34" charset="-127"/>
              </a:rPr>
              <a:t>청경채</a:t>
            </a:r>
            <a:r>
              <a:rPr lang="en-US" altLang="ko-KR" sz="2200" dirty="0">
                <a:latin typeface="맑은 고딕" panose="020B0503020000020004" pitchFamily="34" charset="-127"/>
              </a:rPr>
              <a:t>(</a:t>
            </a:r>
            <a:r>
              <a:rPr lang="en-US" altLang="ko-KR" sz="2200" dirty="0" err="1">
                <a:latin typeface="맑은 고딕" panose="020B0503020000020004" pitchFamily="34" charset="-127"/>
              </a:rPr>
              <a:t>bc</a:t>
            </a:r>
            <a:r>
              <a:rPr lang="en-US" altLang="ko-KR" sz="2200" dirty="0">
                <a:latin typeface="맑은 고딕" panose="020B0503020000020004" pitchFamily="34" charset="-127"/>
              </a:rPr>
              <a:t>) : 139</a:t>
            </a:r>
            <a:r>
              <a:rPr lang="ko-KR" altLang="en-US" sz="2200" dirty="0">
                <a:latin typeface="맑은 고딕" panose="020B0503020000020004" pitchFamily="34" charset="-127"/>
              </a:rPr>
              <a:t>개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ko-KR" altLang="en-US" sz="2200" dirty="0">
                <a:latin typeface="맑은 고딕" panose="020B0503020000020004" pitchFamily="34" charset="-127"/>
              </a:rPr>
              <a:t>    </a:t>
            </a:r>
            <a:r>
              <a:rPr lang="en-US" altLang="ko-KR" sz="2200" dirty="0">
                <a:latin typeface="맑은 고딕" panose="020B0503020000020004" pitchFamily="34" charset="-127"/>
              </a:rPr>
              <a:t>- </a:t>
            </a:r>
            <a:r>
              <a:rPr lang="ko-KR" altLang="en-US" sz="2200" dirty="0" err="1">
                <a:latin typeface="맑은 고딕" panose="020B0503020000020004" pitchFamily="34" charset="-127"/>
              </a:rPr>
              <a:t>적상추</a:t>
            </a:r>
            <a:r>
              <a:rPr lang="en-US" altLang="ko-KR" sz="2200" dirty="0">
                <a:latin typeface="맑은 고딕" panose="020B0503020000020004" pitchFamily="34" charset="-127"/>
              </a:rPr>
              <a:t>(</a:t>
            </a:r>
            <a:r>
              <a:rPr lang="en-US" altLang="ko-KR" sz="2200" dirty="0" err="1">
                <a:latin typeface="맑은 고딕" panose="020B0503020000020004" pitchFamily="34" charset="-127"/>
              </a:rPr>
              <a:t>lt</a:t>
            </a:r>
            <a:r>
              <a:rPr lang="en-US" altLang="ko-KR" sz="2200" dirty="0">
                <a:latin typeface="맑은 고딕" panose="020B0503020000020004" pitchFamily="34" charset="-127"/>
              </a:rPr>
              <a:t>) : 168</a:t>
            </a:r>
            <a:r>
              <a:rPr lang="ko-KR" altLang="en-US" sz="2200" dirty="0">
                <a:latin typeface="맑은 고딕" panose="020B0503020000020004" pitchFamily="34" charset="-127"/>
              </a:rPr>
              <a:t>개</a:t>
            </a:r>
            <a:endParaRPr lang="en-US" altLang="ko-KR" sz="2200" dirty="0">
              <a:latin typeface="맑은 고딕" panose="020B0503020000020004" pitchFamily="34" charset="-127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RESIZE : 224 X 224</a:t>
            </a:r>
            <a:endParaRPr lang="ko-KR" altLang="en-US" sz="2200" dirty="0">
              <a:latin typeface="맑은 고딕" panose="020B0503020000020004" pitchFamily="34" charset="-127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ko-KR" altLang="en-US" sz="2200" dirty="0">
                <a:latin typeface="맑은 고딕" panose="020B0503020000020004" pitchFamily="34" charset="-127"/>
              </a:rPr>
              <a:t>    </a:t>
            </a:r>
            <a:r>
              <a:rPr lang="en-US" altLang="ko-KR" sz="2200" dirty="0">
                <a:latin typeface="맑은 고딕" panose="020B0503020000020004" pitchFamily="34" charset="-127"/>
              </a:rPr>
              <a:t>- Test Data Set : 3960</a:t>
            </a:r>
            <a:r>
              <a:rPr lang="ko-KR" altLang="en-US" sz="2200" dirty="0">
                <a:latin typeface="맑은 고딕" panose="020B0503020000020004" pitchFamily="34" charset="-127"/>
              </a:rPr>
              <a:t>개</a:t>
            </a:r>
            <a:endParaRPr lang="en-US" sz="22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74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38A2DA5C-E1C4-482D-BDEE-55A91AA621FA}"/>
              </a:ext>
            </a:extLst>
          </p:cNvPr>
          <p:cNvSpPr txBox="1">
            <a:spLocks/>
          </p:cNvSpPr>
          <p:nvPr/>
        </p:nvSpPr>
        <p:spPr>
          <a:xfrm>
            <a:off x="1101404" y="813245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모델 구현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689008-F612-4A39-A744-7EECC17FB2B0}"/>
              </a:ext>
            </a:extLst>
          </p:cNvPr>
          <p:cNvSpPr txBox="1">
            <a:spLocks/>
          </p:cNvSpPr>
          <p:nvPr/>
        </p:nvSpPr>
        <p:spPr>
          <a:xfrm>
            <a:off x="1101404" y="2193989"/>
            <a:ext cx="4552787" cy="385076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dirty="0">
                <a:solidFill>
                  <a:srgbClr val="97979B"/>
                </a:solidFill>
                <a:latin typeface="+mn-ea"/>
              </a:rPr>
              <a:t>데이터</a:t>
            </a: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en-US" altLang="ko-KR" sz="3200" b="1" u="sng" dirty="0">
                <a:latin typeface="+mn-ea"/>
              </a:rPr>
              <a:t>Transform</a:t>
            </a: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dirty="0">
                <a:solidFill>
                  <a:srgbClr val="97979B"/>
                </a:solidFill>
                <a:latin typeface="+mn-ea"/>
              </a:rPr>
              <a:t>모델</a:t>
            </a:r>
            <a:endParaRPr lang="en-US" altLang="ko-KR" sz="3200" dirty="0">
              <a:solidFill>
                <a:srgbClr val="97979B"/>
              </a:solidFill>
              <a:latin typeface="+mn-ea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FE488E9-4B66-4147-9835-6F375DFF1999}"/>
              </a:ext>
            </a:extLst>
          </p:cNvPr>
          <p:cNvSpPr txBox="1">
            <a:spLocks/>
          </p:cNvSpPr>
          <p:nvPr/>
        </p:nvSpPr>
        <p:spPr>
          <a:xfrm>
            <a:off x="6095999" y="1667336"/>
            <a:ext cx="5806967" cy="50310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- Train Data Set</a:t>
            </a:r>
            <a:endParaRPr lang="ko-KR" altLang="en-US" sz="2200" dirty="0">
              <a:latin typeface="맑은 고딕" panose="020B0503020000020004" pitchFamily="34" charset="-127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ko-KR" altLang="en-US" sz="2200" dirty="0">
                <a:latin typeface="맑은 고딕" panose="020B0503020000020004" pitchFamily="34" charset="-127"/>
              </a:rPr>
              <a:t>    </a:t>
            </a:r>
            <a:r>
              <a:rPr lang="en-US" altLang="ko-KR" sz="2200" dirty="0">
                <a:latin typeface="맑은 고딕" panose="020B0503020000020004" pitchFamily="34" charset="-127"/>
              </a:rPr>
              <a:t>- Normalize([0.485, 0.456, 0.406], </a:t>
            </a: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                [0.229, 0.224, 0.225])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</a:t>
            </a:r>
            <a:r>
              <a:rPr lang="en-US" altLang="ko-KR" sz="2200" dirty="0" err="1">
                <a:latin typeface="맑은 고딕" panose="020B0503020000020004" pitchFamily="34" charset="-127"/>
              </a:rPr>
              <a:t>RandomHorizontalFlip</a:t>
            </a:r>
            <a:r>
              <a:rPr lang="en-US" altLang="ko-KR" sz="2200" dirty="0">
                <a:latin typeface="맑은 고딕" panose="020B0503020000020004" pitchFamily="34" charset="-127"/>
              </a:rPr>
              <a:t>(p=0.5)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</a:t>
            </a:r>
            <a:r>
              <a:rPr lang="en-US" altLang="ko-KR" sz="2200" dirty="0" err="1">
                <a:latin typeface="맑은 고딕" panose="020B0503020000020004" pitchFamily="34" charset="-127"/>
              </a:rPr>
              <a:t>RandomVerticalFlip</a:t>
            </a:r>
            <a:r>
              <a:rPr lang="en-US" altLang="ko-KR" sz="2200" dirty="0">
                <a:latin typeface="맑은 고딕" panose="020B0503020000020004" pitchFamily="34" charset="-127"/>
              </a:rPr>
              <a:t>(p=0.5)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</a:t>
            </a:r>
            <a:r>
              <a:rPr lang="en-US" altLang="ko-KR" sz="2200" dirty="0" err="1">
                <a:latin typeface="맑은 고딕" panose="020B0503020000020004" pitchFamily="34" charset="-127"/>
              </a:rPr>
              <a:t>RandomAffine</a:t>
            </a:r>
            <a:r>
              <a:rPr lang="en-US" altLang="ko-KR" sz="2200" dirty="0">
                <a:latin typeface="맑은 고딕" panose="020B0503020000020004" pitchFamily="34" charset="-127"/>
              </a:rPr>
              <a:t>((-20, 20))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</a:t>
            </a:r>
            <a:r>
              <a:rPr lang="en-US" altLang="ko-KR" sz="2200" dirty="0" err="1">
                <a:latin typeface="맑은 고딕" panose="020B0503020000020004" pitchFamily="34" charset="-127"/>
              </a:rPr>
              <a:t>RandomRotation</a:t>
            </a:r>
            <a:r>
              <a:rPr lang="en-US" altLang="ko-KR" sz="2200" dirty="0">
                <a:latin typeface="맑은 고딕" panose="020B0503020000020004" pitchFamily="34" charset="-127"/>
              </a:rPr>
              <a:t>(degrees=90)</a:t>
            </a:r>
            <a:endParaRPr lang="en-US" sz="22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95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38A2DA5C-E1C4-482D-BDEE-55A91AA621FA}"/>
              </a:ext>
            </a:extLst>
          </p:cNvPr>
          <p:cNvSpPr txBox="1">
            <a:spLocks/>
          </p:cNvSpPr>
          <p:nvPr/>
        </p:nvSpPr>
        <p:spPr>
          <a:xfrm>
            <a:off x="1101404" y="813245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모델 구현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689008-F612-4A39-A744-7EECC17FB2B0}"/>
              </a:ext>
            </a:extLst>
          </p:cNvPr>
          <p:cNvSpPr txBox="1">
            <a:spLocks/>
          </p:cNvSpPr>
          <p:nvPr/>
        </p:nvSpPr>
        <p:spPr>
          <a:xfrm>
            <a:off x="1101404" y="2193989"/>
            <a:ext cx="4552787" cy="385076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dirty="0">
                <a:solidFill>
                  <a:srgbClr val="97979B"/>
                </a:solidFill>
                <a:latin typeface="+mn-ea"/>
              </a:rPr>
              <a:t>데이터</a:t>
            </a: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en-US" altLang="ko-KR" sz="3200" b="1" u="sng" dirty="0">
                <a:latin typeface="+mn-ea"/>
              </a:rPr>
              <a:t>Transform</a:t>
            </a: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dirty="0">
                <a:solidFill>
                  <a:srgbClr val="97979B"/>
                </a:solidFill>
                <a:latin typeface="+mn-ea"/>
              </a:rPr>
              <a:t>모델</a:t>
            </a:r>
            <a:endParaRPr lang="en-US" altLang="ko-KR" sz="3200" dirty="0">
              <a:solidFill>
                <a:srgbClr val="97979B"/>
              </a:solidFill>
              <a:latin typeface="+mn-ea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FE488E9-4B66-4147-9835-6F375DFF1999}"/>
              </a:ext>
            </a:extLst>
          </p:cNvPr>
          <p:cNvSpPr txBox="1">
            <a:spLocks/>
          </p:cNvSpPr>
          <p:nvPr/>
        </p:nvSpPr>
        <p:spPr>
          <a:xfrm>
            <a:off x="6095999" y="1667336"/>
            <a:ext cx="5806967" cy="50310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- </a:t>
            </a:r>
            <a:r>
              <a:rPr lang="en-US" altLang="ko-KR" sz="2200" dirty="0" err="1">
                <a:latin typeface="맑은 고딕" panose="020B0503020000020004" pitchFamily="34" charset="-127"/>
              </a:rPr>
              <a:t>Vaild</a:t>
            </a:r>
            <a:r>
              <a:rPr lang="en-US" altLang="ko-KR" sz="2200" dirty="0">
                <a:latin typeface="맑은 고딕" panose="020B0503020000020004" pitchFamily="34" charset="-127"/>
              </a:rPr>
              <a:t> Data Set</a:t>
            </a:r>
            <a:endParaRPr lang="ko-KR" altLang="en-US" sz="2200" dirty="0">
              <a:latin typeface="맑은 고딕" panose="020B0503020000020004" pitchFamily="34" charset="-127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ko-KR" altLang="en-US" sz="2200" dirty="0">
                <a:latin typeface="맑은 고딕" panose="020B0503020000020004" pitchFamily="34" charset="-127"/>
              </a:rPr>
              <a:t>    </a:t>
            </a:r>
            <a:r>
              <a:rPr lang="en-US" altLang="ko-KR" sz="2200" dirty="0">
                <a:latin typeface="맑은 고딕" panose="020B0503020000020004" pitchFamily="34" charset="-127"/>
              </a:rPr>
              <a:t>- Normalize([0.485, 0.456, 0.406], </a:t>
            </a: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                [0.229, 0.224, 0.225])</a:t>
            </a: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buNone/>
            </a:pPr>
            <a:endParaRPr lang="en-US" altLang="ko-KR" sz="2200" dirty="0">
              <a:latin typeface="맑은 고딕" panose="020B0503020000020004" pitchFamily="34" charset="-127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- Test Data Set</a:t>
            </a:r>
            <a:endParaRPr lang="ko-KR" altLang="en-US" sz="2200" dirty="0">
              <a:latin typeface="맑은 고딕" panose="020B0503020000020004" pitchFamily="34" charset="-127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ko-KR" altLang="en-US" sz="2200" dirty="0">
                <a:latin typeface="맑은 고딕" panose="020B0503020000020004" pitchFamily="34" charset="-127"/>
              </a:rPr>
              <a:t>    </a:t>
            </a:r>
            <a:r>
              <a:rPr lang="en-US" altLang="ko-KR" sz="2200" dirty="0">
                <a:latin typeface="맑은 고딕" panose="020B0503020000020004" pitchFamily="34" charset="-127"/>
              </a:rPr>
              <a:t>- Normalize([0.485, 0.456, 0.406], </a:t>
            </a: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                [0.229, 0.224, 0.225])</a:t>
            </a:r>
          </a:p>
        </p:txBody>
      </p:sp>
    </p:spTree>
    <p:extLst>
      <p:ext uri="{BB962C8B-B14F-4D97-AF65-F5344CB8AC3E}">
        <p14:creationId xmlns:p14="http://schemas.microsoft.com/office/powerpoint/2010/main" val="59217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38A2DA5C-E1C4-482D-BDEE-55A91AA621FA}"/>
              </a:ext>
            </a:extLst>
          </p:cNvPr>
          <p:cNvSpPr txBox="1">
            <a:spLocks/>
          </p:cNvSpPr>
          <p:nvPr/>
        </p:nvSpPr>
        <p:spPr>
          <a:xfrm>
            <a:off x="1101404" y="813245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모델 구현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689008-F612-4A39-A744-7EECC17FB2B0}"/>
              </a:ext>
            </a:extLst>
          </p:cNvPr>
          <p:cNvSpPr txBox="1">
            <a:spLocks/>
          </p:cNvSpPr>
          <p:nvPr/>
        </p:nvSpPr>
        <p:spPr>
          <a:xfrm>
            <a:off x="1101404" y="2193989"/>
            <a:ext cx="4552787" cy="385076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dirty="0">
                <a:solidFill>
                  <a:srgbClr val="97979B"/>
                </a:solidFill>
                <a:latin typeface="+mn-ea"/>
              </a:rPr>
              <a:t>데이터</a:t>
            </a: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Transform</a:t>
            </a: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b="1" u="sng" dirty="0">
                <a:latin typeface="+mn-ea"/>
              </a:rPr>
              <a:t>모델</a:t>
            </a:r>
            <a:endParaRPr lang="en-US" altLang="ko-KR" sz="3200" b="1" u="sng" dirty="0">
              <a:latin typeface="+mn-ea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383A43F-2316-42E7-9DD8-6CE68AB14F09}"/>
              </a:ext>
            </a:extLst>
          </p:cNvPr>
          <p:cNvSpPr txBox="1">
            <a:spLocks/>
          </p:cNvSpPr>
          <p:nvPr/>
        </p:nvSpPr>
        <p:spPr>
          <a:xfrm>
            <a:off x="6095999" y="1667336"/>
            <a:ext cx="5806967" cy="50310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endParaRPr lang="en-US" sz="22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BF29F9-3F2D-4409-9A27-B640C64DF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99"/>
          <a:stretch/>
        </p:blipFill>
        <p:spPr>
          <a:xfrm>
            <a:off x="6600948" y="1708657"/>
            <a:ext cx="4828599" cy="4982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FCE17C2-4577-4C94-AADF-6A82EF3C7CE6}"/>
              </a:ext>
            </a:extLst>
          </p:cNvPr>
          <p:cNvSpPr/>
          <p:nvPr/>
        </p:nvSpPr>
        <p:spPr>
          <a:xfrm>
            <a:off x="7400544" y="2390264"/>
            <a:ext cx="1085088" cy="237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99AF17-9D5A-45FB-BEC6-54E98DABEA12}"/>
              </a:ext>
            </a:extLst>
          </p:cNvPr>
          <p:cNvSpPr/>
          <p:nvPr/>
        </p:nvSpPr>
        <p:spPr>
          <a:xfrm>
            <a:off x="8680704" y="2390264"/>
            <a:ext cx="1085088" cy="237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735FC1-4726-463D-A1B3-0B1A95AF0E99}"/>
              </a:ext>
            </a:extLst>
          </p:cNvPr>
          <p:cNvSpPr/>
          <p:nvPr/>
        </p:nvSpPr>
        <p:spPr>
          <a:xfrm>
            <a:off x="7748016" y="3296791"/>
            <a:ext cx="1085088" cy="237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92F36A-F373-40CC-975E-45CC61B68010}"/>
              </a:ext>
            </a:extLst>
          </p:cNvPr>
          <p:cNvCxnSpPr>
            <a:cxnSpLocks/>
          </p:cNvCxnSpPr>
          <p:nvPr/>
        </p:nvCxnSpPr>
        <p:spPr>
          <a:xfrm>
            <a:off x="6612523" y="1935480"/>
            <a:ext cx="24058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3740B1F-0CBF-42E3-AE24-AB57000EF9C4}"/>
              </a:ext>
            </a:extLst>
          </p:cNvPr>
          <p:cNvCxnSpPr>
            <a:cxnSpLocks/>
          </p:cNvCxnSpPr>
          <p:nvPr/>
        </p:nvCxnSpPr>
        <p:spPr>
          <a:xfrm>
            <a:off x="6612523" y="4434840"/>
            <a:ext cx="24058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B5275F-8EAD-44E9-B8B7-40202373C75B}"/>
              </a:ext>
            </a:extLst>
          </p:cNvPr>
          <p:cNvSpPr/>
          <p:nvPr/>
        </p:nvSpPr>
        <p:spPr>
          <a:xfrm>
            <a:off x="6929120" y="4881880"/>
            <a:ext cx="2641600" cy="4742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1475B90-2004-4C3D-9876-EB2EFE807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5" t="90996" r="78635" b="4600"/>
          <a:stretch/>
        </p:blipFill>
        <p:spPr>
          <a:xfrm>
            <a:off x="8420887" y="6242305"/>
            <a:ext cx="594360" cy="2194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626AB1-536C-43D3-BA82-604DC7E8D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9" t="91124" r="69400" b="4931"/>
          <a:stretch/>
        </p:blipFill>
        <p:spPr>
          <a:xfrm>
            <a:off x="7666482" y="6242305"/>
            <a:ext cx="553212" cy="1965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E2C751-31BC-4015-A099-33362CFC4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708" y="5509313"/>
            <a:ext cx="3797092" cy="1180007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25B8B57-133F-41E5-BD02-43D7123DBAF2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878898" y="3068760"/>
            <a:ext cx="3267323" cy="83312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12578CD-282F-4E37-8CDC-EF2D67DD2E36}"/>
              </a:ext>
            </a:extLst>
          </p:cNvPr>
          <p:cNvCxnSpPr>
            <a:cxnSpLocks/>
          </p:cNvCxnSpPr>
          <p:nvPr/>
        </p:nvCxnSpPr>
        <p:spPr>
          <a:xfrm>
            <a:off x="6095999" y="1866898"/>
            <a:ext cx="5165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3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38A2DA5C-E1C4-482D-BDEE-55A91AA621FA}"/>
              </a:ext>
            </a:extLst>
          </p:cNvPr>
          <p:cNvSpPr txBox="1">
            <a:spLocks/>
          </p:cNvSpPr>
          <p:nvPr/>
        </p:nvSpPr>
        <p:spPr>
          <a:xfrm>
            <a:off x="1101404" y="813245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모델 구현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689008-F612-4A39-A744-7EECC17FB2B0}"/>
              </a:ext>
            </a:extLst>
          </p:cNvPr>
          <p:cNvSpPr txBox="1">
            <a:spLocks/>
          </p:cNvSpPr>
          <p:nvPr/>
        </p:nvSpPr>
        <p:spPr>
          <a:xfrm>
            <a:off x="1101404" y="2193989"/>
            <a:ext cx="4552787" cy="385076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dirty="0">
                <a:solidFill>
                  <a:srgbClr val="97979B"/>
                </a:solidFill>
                <a:latin typeface="+mn-ea"/>
              </a:rPr>
              <a:t>데이터</a:t>
            </a: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Transform</a:t>
            </a: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b="1" u="sng" dirty="0">
                <a:latin typeface="+mn-ea"/>
              </a:rPr>
              <a:t>모델</a:t>
            </a:r>
            <a:endParaRPr lang="en-US" altLang="ko-KR" sz="3200" b="1" u="sng" dirty="0">
              <a:latin typeface="+mn-ea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383A43F-2316-42E7-9DD8-6CE68AB14F09}"/>
              </a:ext>
            </a:extLst>
          </p:cNvPr>
          <p:cNvSpPr txBox="1">
            <a:spLocks/>
          </p:cNvSpPr>
          <p:nvPr/>
        </p:nvSpPr>
        <p:spPr>
          <a:xfrm>
            <a:off x="6095999" y="1667336"/>
            <a:ext cx="5806967" cy="50310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endParaRPr lang="en-US" sz="22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552637-5F0B-4B71-A9E6-A9437031AA78}"/>
              </a:ext>
            </a:extLst>
          </p:cNvPr>
          <p:cNvSpPr/>
          <p:nvPr/>
        </p:nvSpPr>
        <p:spPr>
          <a:xfrm>
            <a:off x="6752896" y="2881215"/>
            <a:ext cx="4493172" cy="259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89BEE79-FF4E-4B01-8DB0-AE53B4BFC1E6}"/>
              </a:ext>
            </a:extLst>
          </p:cNvPr>
          <p:cNvSpPr/>
          <p:nvPr/>
        </p:nvSpPr>
        <p:spPr>
          <a:xfrm>
            <a:off x="7155799" y="3668191"/>
            <a:ext cx="1664128" cy="6713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err="1">
                <a:solidFill>
                  <a:schemeClr val="tx1"/>
                </a:solidFill>
                <a:latin typeface="+mn-ea"/>
              </a:rPr>
              <a:t>CompareCNN</a:t>
            </a:r>
            <a:endParaRPr lang="ko-KR" altLang="en-US" sz="1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52E3D6E-7D14-4620-BC66-EC70BF850C44}"/>
              </a:ext>
            </a:extLst>
          </p:cNvPr>
          <p:cNvSpPr/>
          <p:nvPr/>
        </p:nvSpPr>
        <p:spPr>
          <a:xfrm>
            <a:off x="9261735" y="3668191"/>
            <a:ext cx="1664128" cy="6713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err="1">
                <a:solidFill>
                  <a:schemeClr val="tx1"/>
                </a:solidFill>
                <a:latin typeface="+mn-ea"/>
              </a:rPr>
              <a:t>CompareCNN</a:t>
            </a:r>
            <a:endParaRPr lang="ko-KR" altLang="en-US" sz="1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FD9180-3029-479B-AF4C-F76899FAFFF5}"/>
              </a:ext>
            </a:extLst>
          </p:cNvPr>
          <p:cNvSpPr/>
          <p:nvPr/>
        </p:nvSpPr>
        <p:spPr>
          <a:xfrm>
            <a:off x="7751380" y="4681377"/>
            <a:ext cx="472965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946B0FE-404A-49D5-B16F-A860A6802D51}"/>
              </a:ext>
            </a:extLst>
          </p:cNvPr>
          <p:cNvSpPr/>
          <p:nvPr/>
        </p:nvSpPr>
        <p:spPr>
          <a:xfrm>
            <a:off x="9857316" y="4681377"/>
            <a:ext cx="472965" cy="4729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27C5F8-25C6-455C-9337-889673134A72}"/>
              </a:ext>
            </a:extLst>
          </p:cNvPr>
          <p:cNvSpPr/>
          <p:nvPr/>
        </p:nvSpPr>
        <p:spPr>
          <a:xfrm>
            <a:off x="8167418" y="2660896"/>
            <a:ext cx="1664128" cy="472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CompareNet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C60B42-F5B4-48E8-9AB0-0CC8AC42EB38}"/>
              </a:ext>
            </a:extLst>
          </p:cNvPr>
          <p:cNvSpPr/>
          <p:nvPr/>
        </p:nvSpPr>
        <p:spPr>
          <a:xfrm>
            <a:off x="7383810" y="3475713"/>
            <a:ext cx="1208103" cy="346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err="1">
                <a:solidFill>
                  <a:schemeClr val="tx1"/>
                </a:solidFill>
                <a:latin typeface="+mn-ea"/>
              </a:rPr>
              <a:t>after_net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318CC5-3F2A-4DA5-91CD-9385EBA97BF1}"/>
              </a:ext>
            </a:extLst>
          </p:cNvPr>
          <p:cNvSpPr/>
          <p:nvPr/>
        </p:nvSpPr>
        <p:spPr>
          <a:xfrm>
            <a:off x="9416129" y="3475713"/>
            <a:ext cx="1373994" cy="346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err="1">
                <a:solidFill>
                  <a:schemeClr val="tx1"/>
                </a:solidFill>
                <a:latin typeface="+mn-ea"/>
              </a:rPr>
              <a:t>before_net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42892F-6AD2-4296-8992-D2AB0ACC5D92}"/>
              </a:ext>
            </a:extLst>
          </p:cNvPr>
          <p:cNvSpPr/>
          <p:nvPr/>
        </p:nvSpPr>
        <p:spPr>
          <a:xfrm>
            <a:off x="7918050" y="6004698"/>
            <a:ext cx="2162863" cy="472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Delta(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생육 기간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BE57B8-F74E-4D41-8194-82D3915F25A3}"/>
              </a:ext>
            </a:extLst>
          </p:cNvPr>
          <p:cNvSpPr/>
          <p:nvPr/>
        </p:nvSpPr>
        <p:spPr>
          <a:xfrm>
            <a:off x="8167418" y="1785992"/>
            <a:ext cx="1664128" cy="472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Input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B136052-09E1-4B25-A324-E2E5BD632DF4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rot="5400000">
            <a:off x="7885295" y="2361525"/>
            <a:ext cx="1216755" cy="1011620"/>
          </a:xfrm>
          <a:prstGeom prst="bentConnector3">
            <a:avLst>
              <a:gd name="adj1" fmla="val 218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1E0AF73-CC81-4B50-94CE-69F8CB5B50C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 rot="16200000" flipH="1">
            <a:off x="8942927" y="2315513"/>
            <a:ext cx="1216755" cy="1103644"/>
          </a:xfrm>
          <a:prstGeom prst="bentConnector3">
            <a:avLst>
              <a:gd name="adj1" fmla="val 218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9B8090D-94A9-41A9-8DAF-187E6BEAE945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7987863" y="4339525"/>
            <a:ext cx="0" cy="341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57FEC50-289D-40AB-83B1-F6A7B4D3917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093799" y="4339525"/>
            <a:ext cx="0" cy="341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CB977C4-679D-42A4-960A-AFD0B0D9A30F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rot="5400000">
            <a:off x="9121463" y="5032362"/>
            <a:ext cx="850356" cy="1094317"/>
          </a:xfrm>
          <a:prstGeom prst="bentConnector3">
            <a:avLst>
              <a:gd name="adj1" fmla="val 2132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D5E06A0-AF94-430B-9EBD-4DB5BB247BE7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8068494" y="5073710"/>
            <a:ext cx="850356" cy="1011619"/>
          </a:xfrm>
          <a:prstGeom prst="bentConnector3">
            <a:avLst>
              <a:gd name="adj1" fmla="val 2132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F799594-97F5-4AF1-BC37-24978DF9C557}"/>
              </a:ext>
            </a:extLst>
          </p:cNvPr>
          <p:cNvSpPr/>
          <p:nvPr/>
        </p:nvSpPr>
        <p:spPr>
          <a:xfrm>
            <a:off x="8773190" y="5121051"/>
            <a:ext cx="462774" cy="3908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-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952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38A2DA5C-E1C4-482D-BDEE-55A91AA621FA}"/>
              </a:ext>
            </a:extLst>
          </p:cNvPr>
          <p:cNvSpPr txBox="1">
            <a:spLocks/>
          </p:cNvSpPr>
          <p:nvPr/>
        </p:nvSpPr>
        <p:spPr>
          <a:xfrm>
            <a:off x="1101404" y="813245"/>
            <a:ext cx="4162533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rgbClr val="398254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모델 구현</a:t>
            </a:r>
            <a:endParaRPr lang="en-US" sz="5400" dirty="0">
              <a:solidFill>
                <a:srgbClr val="92D655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383A43F-2316-42E7-9DD8-6CE68AB14F09}"/>
              </a:ext>
            </a:extLst>
          </p:cNvPr>
          <p:cNvSpPr txBox="1">
            <a:spLocks/>
          </p:cNvSpPr>
          <p:nvPr/>
        </p:nvSpPr>
        <p:spPr>
          <a:xfrm>
            <a:off x="6095999" y="1667336"/>
            <a:ext cx="5806967" cy="50310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anchor="ctr"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r>
              <a:rPr lang="ko-KR" altLang="en-US" sz="2200" b="1" dirty="0">
                <a:latin typeface="맑은 고딕" panose="020B0503020000020004" pitchFamily="34" charset="-127"/>
              </a:rPr>
              <a:t>모델 </a:t>
            </a:r>
            <a:r>
              <a:rPr lang="en-US" altLang="ko-KR" sz="2200" b="1" dirty="0">
                <a:latin typeface="맑은 고딕" panose="020B0503020000020004" pitchFamily="34" charset="-127"/>
              </a:rPr>
              <a:t>: mobilenet_v2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LEARNING RATE = 1e-5(0.00001)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BATCH_SIZE = 64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VALID_BATCH_SIZE = 50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ko-KR" sz="2200" dirty="0">
                <a:latin typeface="맑은 고딕" panose="020B0503020000020004" pitchFamily="34" charset="-127"/>
              </a:rPr>
              <a:t>    - EPOCHS = [10, 20]</a:t>
            </a:r>
            <a:endParaRPr lang="en-US" sz="22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097F7A2-237B-415B-894D-9DC08DEF0602}"/>
              </a:ext>
            </a:extLst>
          </p:cNvPr>
          <p:cNvSpPr txBox="1">
            <a:spLocks/>
          </p:cNvSpPr>
          <p:nvPr/>
        </p:nvSpPr>
        <p:spPr>
          <a:xfrm>
            <a:off x="1101404" y="2193989"/>
            <a:ext cx="4552787" cy="385076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dirty="0">
                <a:solidFill>
                  <a:srgbClr val="97979B"/>
                </a:solidFill>
                <a:latin typeface="+mn-ea"/>
              </a:rPr>
              <a:t>데이터</a:t>
            </a: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Transform</a:t>
            </a:r>
          </a:p>
          <a:p>
            <a:pPr marL="0" indent="0" algn="just">
              <a:buNone/>
            </a:pPr>
            <a:endParaRPr lang="en-US" altLang="ko-KR" sz="3200" dirty="0">
              <a:solidFill>
                <a:srgbClr val="97979B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en-US" altLang="ko-KR" sz="3200" dirty="0">
                <a:solidFill>
                  <a:srgbClr val="97979B"/>
                </a:solidFill>
                <a:latin typeface="+mn-ea"/>
              </a:rPr>
              <a:t>- </a:t>
            </a:r>
            <a:r>
              <a:rPr lang="ko-KR" altLang="en-US" sz="3200" b="1" u="sng" dirty="0">
                <a:latin typeface="+mn-ea"/>
              </a:rPr>
              <a:t>모델</a:t>
            </a:r>
            <a:endParaRPr lang="en-US" altLang="ko-KR" sz="3200" b="1" u="sng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657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572</Words>
  <Application>Microsoft Office PowerPoint</Application>
  <PresentationFormat>와이드스크린</PresentationFormat>
  <Paragraphs>181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Roboto Black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 Isanghada</dc:creator>
  <cp:lastModifiedBy>. Isanghada</cp:lastModifiedBy>
  <cp:revision>46</cp:revision>
  <dcterms:created xsi:type="dcterms:W3CDTF">2021-12-29T08:14:50Z</dcterms:created>
  <dcterms:modified xsi:type="dcterms:W3CDTF">2021-12-29T13:11:53Z</dcterms:modified>
</cp:coreProperties>
</file>