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 of Investment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 1</a:t>
            </a:r>
          </a:p>
          <a:p>
            <a:endParaRPr lang="ru-RU" dirty="0"/>
          </a:p>
        </p:txBody>
      </p:sp>
      <p:sp>
        <p:nvSpPr>
          <p:cNvPr id="2050" name="AutoShape 2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 descr="Screenshot_2013-04-20-18-55-32.png"/>
          <p:cNvPicPr>
            <a:picLocks noChangeAspect="1"/>
          </p:cNvPicPr>
          <p:nvPr/>
        </p:nvPicPr>
        <p:blipFill>
          <a:blip r:embed="rId2" cstate="print"/>
          <a:srcRect t="64700"/>
          <a:stretch>
            <a:fillRect/>
          </a:stretch>
        </p:blipFill>
        <p:spPr>
          <a:xfrm>
            <a:off x="2411760" y="2420888"/>
            <a:ext cx="3857625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915"/>
            <a:ext cx="8229600" cy="41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601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 numCol="1"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Running UI &amp; Controls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772816"/>
            <a:ext cx="4690864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to Azure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Search partners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Game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61048"/>
            <a:ext cx="5292080" cy="29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First Round of Investment</vt:lpstr>
      <vt:lpstr>Azure Deployment</vt:lpstr>
      <vt:lpstr>Done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9</cp:revision>
  <dcterms:created xsi:type="dcterms:W3CDTF">2013-04-20T12:03:09Z</dcterms:created>
  <dcterms:modified xsi:type="dcterms:W3CDTF">2013-04-20T16:25:58Z</dcterms:modified>
</cp:coreProperties>
</file>