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antsipau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Isantipov/HotScroll" TargetMode="External"/><Relationship Id="rId4" Type="http://schemas.openxmlformats.org/officeDocument/2006/relationships/hyperlink" Target="mailto:19graff91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7448872" cy="1752600"/>
          </a:xfrm>
        </p:spPr>
        <p:txBody>
          <a:bodyPr/>
          <a:lstStyle/>
          <a:p>
            <a:r>
              <a:rPr lang="en-US" dirty="0" smtClean="0"/>
              <a:t>https://github.com/Isantipov/HotScroll</a:t>
            </a:r>
            <a:endParaRPr lang="ru-RU" dirty="0"/>
          </a:p>
        </p:txBody>
      </p:sp>
      <p:pic>
        <p:nvPicPr>
          <p:cNvPr id="1026" name="Picture 2" descr="D:\_work\investigation\HotScrollGit\HotScroll\src\HotScroll.Client\HotScroll.Client\HotScroll.Client\images\splash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000250"/>
            <a:ext cx="5905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13:00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22:00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Get ready!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 descr="http://media.memories.nokia.com/media/33dd9e6a-7bfb-45fb-83b7-4ee4e3f3923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6200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s302415.vk.me/v302415039/75f/98YAwLPxA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365104"/>
            <a:ext cx="3448844" cy="230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Thank You!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5770984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Team (Client app)</a:t>
            </a:r>
            <a:r>
              <a:rPr lang="ru-RU" sz="2800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hlinkClick r:id="rId3"/>
            </a:endParaRP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alex.skakun@me.com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e.leychenok@gmail.com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19graff91@gmail.com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</a:p>
          <a:p>
            <a:pPr lvl="1"/>
            <a:endParaRPr lang="en-US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ru-RU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2204864"/>
            <a:ext cx="3888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(Back-End)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hlinkClick r:id="rId3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d.parf@live.com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hlinkClick r:id="rId3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ivan.antsipau@gmail.com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608" y="1412777"/>
            <a:ext cx="7344816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https://github.com/Isantipov/HotScroll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100" name="Picture 4" descr="http://conf.ostis.net/images/f/f3/Itransition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4653136"/>
            <a:ext cx="22479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Round of Investment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 1</a:t>
            </a:r>
          </a:p>
          <a:p>
            <a:endParaRPr lang="ru-RU" dirty="0"/>
          </a:p>
        </p:txBody>
      </p:sp>
      <p:sp>
        <p:nvSpPr>
          <p:cNvPr id="2050" name="AutoShape 2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9" descr="Screenshot_2013-04-20-18-55-32.png"/>
          <p:cNvPicPr>
            <a:picLocks noChangeAspect="1"/>
          </p:cNvPicPr>
          <p:nvPr/>
        </p:nvPicPr>
        <p:blipFill>
          <a:blip r:embed="rId2" cstate="print"/>
          <a:srcRect t="64700"/>
          <a:stretch>
            <a:fillRect/>
          </a:stretch>
        </p:blipFill>
        <p:spPr>
          <a:xfrm>
            <a:off x="2411760" y="2420888"/>
            <a:ext cx="3857625" cy="242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Deployment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7915"/>
            <a:ext cx="8229600" cy="419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6010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 numCol="1"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Running UI &amp; Controls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1772816"/>
            <a:ext cx="4690864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End: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to Azure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Search partners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Game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creenshot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861048"/>
            <a:ext cx="5292080" cy="297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13:00</vt:lpstr>
      <vt:lpstr>22:00</vt:lpstr>
      <vt:lpstr>Thank You!</vt:lpstr>
      <vt:lpstr>First Round of Investment</vt:lpstr>
      <vt:lpstr>Azure Deployment</vt:lpstr>
      <vt:lpstr>Done</vt:lpstr>
    </vt:vector>
  </TitlesOfParts>
  <Company>OM-3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i.antipov</dc:creator>
  <cp:lastModifiedBy>i.antipov</cp:lastModifiedBy>
  <cp:revision>17</cp:revision>
  <dcterms:created xsi:type="dcterms:W3CDTF">2013-04-20T12:03:09Z</dcterms:created>
  <dcterms:modified xsi:type="dcterms:W3CDTF">2013-04-20T19:03:17Z</dcterms:modified>
</cp:coreProperties>
</file>