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308" r:id="rId6"/>
    <p:sldId id="278" r:id="rId7"/>
    <p:sldId id="305" r:id="rId8"/>
    <p:sldId id="261" r:id="rId9"/>
    <p:sldId id="306" r:id="rId10"/>
    <p:sldId id="307" r:id="rId11"/>
    <p:sldId id="309" r:id="rId12"/>
    <p:sldId id="283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BAACE-21CA-9312-0268-3750485FE592}" v="73" dt="2024-12-02T21:51:02.627"/>
  </p1510:revLst>
</p1510:revInfo>
</file>

<file path=ppt/tableStyles.xml><?xml version="1.0" encoding="utf-8"?>
<a:tblStyleLst xmlns:a="http://schemas.openxmlformats.org/drawingml/2006/main" def="{EA4AA97D-FC8E-4371-A8A7-1787EDA20A94}">
  <a:tblStyle styleId="{EA4AA97D-FC8E-4371-A8A7-1787EDA20A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88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64e545c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64e545c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>
          <a:extLst>
            <a:ext uri="{FF2B5EF4-FFF2-40B4-BE49-F238E27FC236}">
              <a16:creationId xmlns:a16="http://schemas.microsoft.com/office/drawing/2014/main" id="{3A74E0BD-2E8E-9C49-6E97-D8AA52F0F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2ec61ca62_0_226:notes">
            <a:extLst>
              <a:ext uri="{FF2B5EF4-FFF2-40B4-BE49-F238E27FC236}">
                <a16:creationId xmlns:a16="http://schemas.microsoft.com/office/drawing/2014/main" id="{7CC299C1-6FC5-5F77-E0C5-2018D25A66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2ec61ca62_0_226:notes">
            <a:extLst>
              <a:ext uri="{FF2B5EF4-FFF2-40B4-BE49-F238E27FC236}">
                <a16:creationId xmlns:a16="http://schemas.microsoft.com/office/drawing/2014/main" id="{555FED50-2473-264B-8937-E06BB7DCA3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997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C954AB2E-2C18-BC1F-6B30-03D2348AF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e6246c3f6_1_6:notes">
            <a:extLst>
              <a:ext uri="{FF2B5EF4-FFF2-40B4-BE49-F238E27FC236}">
                <a16:creationId xmlns:a16="http://schemas.microsoft.com/office/drawing/2014/main" id="{9E2D0053-D36D-71A1-51EC-195EEB495B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e6246c3f6_1_6:notes">
            <a:extLst>
              <a:ext uri="{FF2B5EF4-FFF2-40B4-BE49-F238E27FC236}">
                <a16:creationId xmlns:a16="http://schemas.microsoft.com/office/drawing/2014/main" id="{D1F3D62C-3F0F-3C05-C0FC-557013CD91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668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22ec61ca6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22ec61ca6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2ec61ca6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2ec61ca6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e6246c3f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e6246c3f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2ec61ca6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2ec61ca6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EADD63C5-73EB-32EB-4687-EB1DF6618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e6246c3f6_1_6:notes">
            <a:extLst>
              <a:ext uri="{FF2B5EF4-FFF2-40B4-BE49-F238E27FC236}">
                <a16:creationId xmlns:a16="http://schemas.microsoft.com/office/drawing/2014/main" id="{6056A733-124B-AFF9-EFC5-B412138C31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e6246c3f6_1_6:notes">
            <a:extLst>
              <a:ext uri="{FF2B5EF4-FFF2-40B4-BE49-F238E27FC236}">
                <a16:creationId xmlns:a16="http://schemas.microsoft.com/office/drawing/2014/main" id="{8D1908B5-E497-EC5A-FE62-B1215BFB68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187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22ec61ca6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22ec61ca6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D1511F18-44D6-7226-A51D-72A7B19E7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e6246c3f6_1_6:notes">
            <a:extLst>
              <a:ext uri="{FF2B5EF4-FFF2-40B4-BE49-F238E27FC236}">
                <a16:creationId xmlns:a16="http://schemas.microsoft.com/office/drawing/2014/main" id="{B8E7094F-A312-3A40-D317-B93BE3D124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e6246c3f6_1_6:notes">
            <a:extLst>
              <a:ext uri="{FF2B5EF4-FFF2-40B4-BE49-F238E27FC236}">
                <a16:creationId xmlns:a16="http://schemas.microsoft.com/office/drawing/2014/main" id="{82BE18B1-5D7A-381A-237F-95EE2774A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97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2ec61ca6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2ec61ca6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>
          <a:extLst>
            <a:ext uri="{FF2B5EF4-FFF2-40B4-BE49-F238E27FC236}">
              <a16:creationId xmlns:a16="http://schemas.microsoft.com/office/drawing/2014/main" id="{766F1623-3DB7-0F49-0120-EC030063A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2ec61ca62_0_226:notes">
            <a:extLst>
              <a:ext uri="{FF2B5EF4-FFF2-40B4-BE49-F238E27FC236}">
                <a16:creationId xmlns:a16="http://schemas.microsoft.com/office/drawing/2014/main" id="{180762BD-D3B8-9371-11C7-669239756B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2ec61ca62_0_226:notes">
            <a:extLst>
              <a:ext uri="{FF2B5EF4-FFF2-40B4-BE49-F238E27FC236}">
                <a16:creationId xmlns:a16="http://schemas.microsoft.com/office/drawing/2014/main" id="{43493FD0-9091-B12D-9613-67D9695994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68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96425" y="1323925"/>
            <a:ext cx="4630800" cy="7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45650" y="3522022"/>
            <a:ext cx="3951300" cy="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717925" y="145850"/>
            <a:ext cx="1210500" cy="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6194775" y="145850"/>
            <a:ext cx="2227200" cy="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1900" y="1955300"/>
            <a:ext cx="3831000" cy="15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21900" y="788288"/>
            <a:ext cx="146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204700" y="4054913"/>
            <a:ext cx="3948600" cy="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717925" y="145850"/>
            <a:ext cx="1210500" cy="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4"/>
          </p:nvPr>
        </p:nvSpPr>
        <p:spPr>
          <a:xfrm>
            <a:off x="6194775" y="145850"/>
            <a:ext cx="2227200" cy="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1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3761063" y="1778138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3761063" y="2656938"/>
            <a:ext cx="4661100" cy="11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2"/>
          </p:nvPr>
        </p:nvSpPr>
        <p:spPr>
          <a:xfrm>
            <a:off x="717925" y="145850"/>
            <a:ext cx="1210500" cy="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3"/>
          </p:nvPr>
        </p:nvSpPr>
        <p:spPr>
          <a:xfrm>
            <a:off x="6194775" y="145850"/>
            <a:ext cx="2227200" cy="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1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941846" y="1288891"/>
            <a:ext cx="1914000" cy="9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 hasCustomPrompt="1"/>
          </p:nvPr>
        </p:nvSpPr>
        <p:spPr>
          <a:xfrm>
            <a:off x="718500" y="1626425"/>
            <a:ext cx="798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397884" y="218696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/>
          </p:nvPr>
        </p:nvSpPr>
        <p:spPr>
          <a:xfrm>
            <a:off x="6068097" y="1285704"/>
            <a:ext cx="1914000" cy="9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4840925" y="1626425"/>
            <a:ext cx="798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5"/>
          </p:nvPr>
        </p:nvSpPr>
        <p:spPr>
          <a:xfrm>
            <a:off x="5520309" y="21869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/>
          </p:nvPr>
        </p:nvSpPr>
        <p:spPr>
          <a:xfrm>
            <a:off x="1941850" y="2895590"/>
            <a:ext cx="1914000" cy="9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7" hasCustomPrompt="1"/>
          </p:nvPr>
        </p:nvSpPr>
        <p:spPr>
          <a:xfrm>
            <a:off x="718500" y="3233925"/>
            <a:ext cx="798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8"/>
          </p:nvPr>
        </p:nvSpPr>
        <p:spPr>
          <a:xfrm>
            <a:off x="1397884" y="37944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3"/>
          </p:nvPr>
        </p:nvSpPr>
        <p:spPr>
          <a:xfrm>
            <a:off x="6068097" y="2893204"/>
            <a:ext cx="2118600" cy="9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4" hasCustomPrompt="1"/>
          </p:nvPr>
        </p:nvSpPr>
        <p:spPr>
          <a:xfrm>
            <a:off x="4840925" y="3233925"/>
            <a:ext cx="798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5"/>
          </p:nvPr>
        </p:nvSpPr>
        <p:spPr>
          <a:xfrm>
            <a:off x="5520309" y="37944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4618993" y="3554713"/>
            <a:ext cx="2907600" cy="10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619000" y="2048324"/>
            <a:ext cx="38031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3382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1"/>
          </p:nvPr>
        </p:nvSpPr>
        <p:spPr>
          <a:xfrm>
            <a:off x="715100" y="1569725"/>
            <a:ext cx="33906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715100" y="3548325"/>
            <a:ext cx="37728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1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 rotWithShape="1">
          <a:blip r:embed="rId3">
            <a:alphaModFix/>
          </a:blip>
          <a:srcRect l="65744" t="7606" r="214" b="11039"/>
          <a:stretch/>
        </p:blipFill>
        <p:spPr>
          <a:xfrm>
            <a:off x="5596800" y="-35025"/>
            <a:ext cx="3263575" cy="520237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>
            <a:spLocks noGrp="1"/>
          </p:cNvSpPr>
          <p:nvPr>
            <p:ph type="subTitle" idx="3"/>
          </p:nvPr>
        </p:nvSpPr>
        <p:spPr>
          <a:xfrm>
            <a:off x="6194775" y="145850"/>
            <a:ext cx="2227200" cy="2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Aplicativo Solar</a:t>
            </a:r>
            <a:endParaRPr dirty="0"/>
          </a:p>
        </p:txBody>
      </p:sp>
      <p:sp>
        <p:nvSpPr>
          <p:cNvPr id="140" name="Google Shape;140;p27"/>
          <p:cNvSpPr/>
          <p:nvPr/>
        </p:nvSpPr>
        <p:spPr>
          <a:xfrm rot="-5400000">
            <a:off x="6318700" y="2323025"/>
            <a:ext cx="5183400" cy="46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ctrTitle"/>
          </p:nvPr>
        </p:nvSpPr>
        <p:spPr>
          <a:xfrm>
            <a:off x="782850" y="1676737"/>
            <a:ext cx="4630800" cy="1657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dirty="0"/>
              <a:t>Solar</a:t>
            </a:r>
            <a:endParaRPr sz="9600" dirty="0"/>
          </a:p>
        </p:txBody>
      </p:sp>
      <p:grpSp>
        <p:nvGrpSpPr>
          <p:cNvPr id="144" name="Google Shape;144;p27"/>
          <p:cNvGrpSpPr/>
          <p:nvPr/>
        </p:nvGrpSpPr>
        <p:grpSpPr>
          <a:xfrm>
            <a:off x="4498075" y="124025"/>
            <a:ext cx="877925" cy="1793725"/>
            <a:chOff x="5215075" y="854050"/>
            <a:chExt cx="877925" cy="1793725"/>
          </a:xfrm>
        </p:grpSpPr>
        <p:cxnSp>
          <p:nvCxnSpPr>
            <p:cNvPr id="145" name="Google Shape;145;p27"/>
            <p:cNvCxnSpPr/>
            <p:nvPr/>
          </p:nvCxnSpPr>
          <p:spPr>
            <a:xfrm>
              <a:off x="6093000" y="854050"/>
              <a:ext cx="0" cy="811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27"/>
            <p:cNvCxnSpPr/>
            <p:nvPr/>
          </p:nvCxnSpPr>
          <p:spPr>
            <a:xfrm>
              <a:off x="6093000" y="1836575"/>
              <a:ext cx="0" cy="811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7"/>
            <p:cNvCxnSpPr/>
            <p:nvPr/>
          </p:nvCxnSpPr>
          <p:spPr>
            <a:xfrm>
              <a:off x="5453468" y="1090450"/>
              <a:ext cx="574800" cy="5748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7"/>
            <p:cNvCxnSpPr/>
            <p:nvPr/>
          </p:nvCxnSpPr>
          <p:spPr>
            <a:xfrm>
              <a:off x="5215075" y="1748300"/>
              <a:ext cx="7845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7"/>
            <p:cNvCxnSpPr/>
            <p:nvPr/>
          </p:nvCxnSpPr>
          <p:spPr>
            <a:xfrm rot="10800000" flipH="1">
              <a:off x="5453468" y="1831350"/>
              <a:ext cx="574800" cy="5748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50" name="Google Shape;150;p27"/>
          <p:cNvCxnSpPr/>
          <p:nvPr/>
        </p:nvCxnSpPr>
        <p:spPr>
          <a:xfrm rot="10800000">
            <a:off x="914600" y="3114625"/>
            <a:ext cx="1299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" name="Google Shape;151;p27"/>
          <p:cNvGrpSpPr/>
          <p:nvPr/>
        </p:nvGrpSpPr>
        <p:grpSpPr>
          <a:xfrm>
            <a:off x="449650" y="4329175"/>
            <a:ext cx="544500" cy="553500"/>
            <a:chOff x="449650" y="4329175"/>
            <a:chExt cx="544500" cy="553500"/>
          </a:xfrm>
        </p:grpSpPr>
        <p:cxnSp>
          <p:nvCxnSpPr>
            <p:cNvPr id="152" name="Google Shape;152;p27"/>
            <p:cNvCxnSpPr/>
            <p:nvPr/>
          </p:nvCxnSpPr>
          <p:spPr>
            <a:xfrm>
              <a:off x="721900" y="4329175"/>
              <a:ext cx="0" cy="553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27"/>
            <p:cNvCxnSpPr/>
            <p:nvPr/>
          </p:nvCxnSpPr>
          <p:spPr>
            <a:xfrm flipH="1">
              <a:off x="449650" y="4604350"/>
              <a:ext cx="544500" cy="2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4" name="Google Shape;154;p27"/>
          <p:cNvSpPr/>
          <p:nvPr/>
        </p:nvSpPr>
        <p:spPr>
          <a:xfrm>
            <a:off x="5583525" y="2296325"/>
            <a:ext cx="482400" cy="287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FE59258-4F44-E6A4-E516-ABA8EAD9D7BD}"/>
              </a:ext>
            </a:extLst>
          </p:cNvPr>
          <p:cNvSpPr txBox="1"/>
          <p:nvPr/>
        </p:nvSpPr>
        <p:spPr>
          <a:xfrm>
            <a:off x="452746" y="3332513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Isaque Caetano de Matos</a:t>
            </a:r>
            <a:br>
              <a:rPr lang="pt-BR" dirty="0"/>
            </a:br>
            <a:r>
              <a:rPr lang="pt-BR" dirty="0"/>
              <a:t>Lucas de Paula Silva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>
          <a:extLst>
            <a:ext uri="{FF2B5EF4-FFF2-40B4-BE49-F238E27FC236}">
              <a16:creationId xmlns:a16="http://schemas.microsoft.com/office/drawing/2014/main" id="{987662F0-BE15-936B-4BA8-48C892F61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>
            <a:extLst>
              <a:ext uri="{FF2B5EF4-FFF2-40B4-BE49-F238E27FC236}">
                <a16:creationId xmlns:a16="http://schemas.microsoft.com/office/drawing/2014/main" id="{7FA6878D-5CC0-9CB3-6C5A-49229E6F9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  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20E100D3-F836-5FCE-6194-5C208C1A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" y="3272"/>
            <a:ext cx="9143175" cy="51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1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EDB4F08E-876C-1D1D-63E5-B29CAD453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her monitora a produção de energia da usina solar com um tablet digital">
            <a:extLst>
              <a:ext uri="{FF2B5EF4-FFF2-40B4-BE49-F238E27FC236}">
                <a16:creationId xmlns:a16="http://schemas.microsoft.com/office/drawing/2014/main" id="{B8F487B2-C25A-C162-BAC9-2A43FAE9A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646" y="1350388"/>
            <a:ext cx="4294616" cy="286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Google Shape;194;p30">
            <a:extLst>
              <a:ext uri="{FF2B5EF4-FFF2-40B4-BE49-F238E27FC236}">
                <a16:creationId xmlns:a16="http://schemas.microsoft.com/office/drawing/2014/main" id="{0C50CF16-5EC7-D747-4E3A-2207F8892B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1900" y="1955300"/>
            <a:ext cx="3831000" cy="15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</a:t>
            </a:r>
            <a:endParaRPr dirty="0"/>
          </a:p>
        </p:txBody>
      </p:sp>
      <p:sp>
        <p:nvSpPr>
          <p:cNvPr id="195" name="Google Shape;195;p30">
            <a:extLst>
              <a:ext uri="{FF2B5EF4-FFF2-40B4-BE49-F238E27FC236}">
                <a16:creationId xmlns:a16="http://schemas.microsoft.com/office/drawing/2014/main" id="{5AB59CC7-DA0D-C029-6BF9-964CBA12465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1900" y="788288"/>
            <a:ext cx="146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96" name="Google Shape;196;p30">
            <a:extLst>
              <a:ext uri="{FF2B5EF4-FFF2-40B4-BE49-F238E27FC236}">
                <a16:creationId xmlns:a16="http://schemas.microsoft.com/office/drawing/2014/main" id="{6C520F40-0890-39A2-8C4B-7925244DEA93}"/>
              </a:ext>
            </a:extLst>
          </p:cNvPr>
          <p:cNvSpPr/>
          <p:nvPr/>
        </p:nvSpPr>
        <p:spPr>
          <a:xfrm>
            <a:off x="4455646" y="2686239"/>
            <a:ext cx="404100" cy="15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30">
            <a:extLst>
              <a:ext uri="{FF2B5EF4-FFF2-40B4-BE49-F238E27FC236}">
                <a16:creationId xmlns:a16="http://schemas.microsoft.com/office/drawing/2014/main" id="{2977AA4B-32D3-F374-5781-02BD27DAC9FA}"/>
              </a:ext>
            </a:extLst>
          </p:cNvPr>
          <p:cNvSpPr/>
          <p:nvPr/>
        </p:nvSpPr>
        <p:spPr>
          <a:xfrm>
            <a:off x="8346162" y="1350388"/>
            <a:ext cx="404100" cy="15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8" name="Google Shape;198;p30">
            <a:extLst>
              <a:ext uri="{FF2B5EF4-FFF2-40B4-BE49-F238E27FC236}">
                <a16:creationId xmlns:a16="http://schemas.microsoft.com/office/drawing/2014/main" id="{2C00B7E5-AEC6-04E0-5913-D0E2202069D7}"/>
              </a:ext>
            </a:extLst>
          </p:cNvPr>
          <p:cNvGrpSpPr/>
          <p:nvPr/>
        </p:nvGrpSpPr>
        <p:grpSpPr>
          <a:xfrm>
            <a:off x="4299750" y="2721200"/>
            <a:ext cx="544500" cy="553500"/>
            <a:chOff x="449650" y="4329175"/>
            <a:chExt cx="544500" cy="553500"/>
          </a:xfrm>
        </p:grpSpPr>
        <p:cxnSp>
          <p:nvCxnSpPr>
            <p:cNvPr id="199" name="Google Shape;199;p30">
              <a:extLst>
                <a:ext uri="{FF2B5EF4-FFF2-40B4-BE49-F238E27FC236}">
                  <a16:creationId xmlns:a16="http://schemas.microsoft.com/office/drawing/2014/main" id="{D2E1B847-EF52-6680-C01A-19D91C1A350B}"/>
                </a:ext>
              </a:extLst>
            </p:cNvPr>
            <p:cNvCxnSpPr/>
            <p:nvPr/>
          </p:nvCxnSpPr>
          <p:spPr>
            <a:xfrm>
              <a:off x="721900" y="4329175"/>
              <a:ext cx="0" cy="553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30">
              <a:extLst>
                <a:ext uri="{FF2B5EF4-FFF2-40B4-BE49-F238E27FC236}">
                  <a16:creationId xmlns:a16="http://schemas.microsoft.com/office/drawing/2014/main" id="{419F102B-DE57-7672-B194-783D09C49248}"/>
                </a:ext>
              </a:extLst>
            </p:cNvPr>
            <p:cNvCxnSpPr/>
            <p:nvPr/>
          </p:nvCxnSpPr>
          <p:spPr>
            <a:xfrm flipH="1">
              <a:off x="449650" y="4604350"/>
              <a:ext cx="544500" cy="2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3415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4"/>
          <p:cNvSpPr/>
          <p:nvPr/>
        </p:nvSpPr>
        <p:spPr>
          <a:xfrm rot="-5400000">
            <a:off x="6263700" y="2267975"/>
            <a:ext cx="51834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6" name="Google Shape;876;p54"/>
          <p:cNvPicPr preferRelativeResize="0"/>
          <p:nvPr/>
        </p:nvPicPr>
        <p:blipFill rotWithShape="1">
          <a:blip r:embed="rId3">
            <a:alphaModFix/>
          </a:blip>
          <a:srcRect l="8339" r="49817"/>
          <a:stretch/>
        </p:blipFill>
        <p:spPr>
          <a:xfrm>
            <a:off x="5596800" y="-35025"/>
            <a:ext cx="3263575" cy="5202373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54"/>
          <p:cNvSpPr/>
          <p:nvPr/>
        </p:nvSpPr>
        <p:spPr>
          <a:xfrm>
            <a:off x="5583525" y="2296325"/>
            <a:ext cx="482400" cy="287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54"/>
          <p:cNvSpPr txBox="1">
            <a:spLocks noGrp="1"/>
          </p:cNvSpPr>
          <p:nvPr>
            <p:ph type="ctrTitle"/>
          </p:nvPr>
        </p:nvSpPr>
        <p:spPr>
          <a:xfrm>
            <a:off x="451113" y="1257300"/>
            <a:ext cx="5444862" cy="2683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Obrigado!</a:t>
            </a:r>
            <a:endParaRPr sz="8000" dirty="0"/>
          </a:p>
        </p:txBody>
      </p:sp>
      <p:grpSp>
        <p:nvGrpSpPr>
          <p:cNvPr id="897" name="Google Shape;897;p54"/>
          <p:cNvGrpSpPr/>
          <p:nvPr/>
        </p:nvGrpSpPr>
        <p:grpSpPr>
          <a:xfrm>
            <a:off x="5521425" y="2322525"/>
            <a:ext cx="544500" cy="553500"/>
            <a:chOff x="449650" y="4329175"/>
            <a:chExt cx="544500" cy="553500"/>
          </a:xfrm>
        </p:grpSpPr>
        <p:cxnSp>
          <p:nvCxnSpPr>
            <p:cNvPr id="898" name="Google Shape;898;p54"/>
            <p:cNvCxnSpPr/>
            <p:nvPr/>
          </p:nvCxnSpPr>
          <p:spPr>
            <a:xfrm>
              <a:off x="721900" y="4329175"/>
              <a:ext cx="0" cy="553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" name="Google Shape;899;p54"/>
            <p:cNvCxnSpPr/>
            <p:nvPr/>
          </p:nvCxnSpPr>
          <p:spPr>
            <a:xfrm flipH="1">
              <a:off x="449650" y="4604350"/>
              <a:ext cx="544500" cy="2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877;p54">
            <a:extLst>
              <a:ext uri="{FF2B5EF4-FFF2-40B4-BE49-F238E27FC236}">
                <a16:creationId xmlns:a16="http://schemas.microsoft.com/office/drawing/2014/main" id="{108E11C9-FA01-4BA1-2EAE-224D017B4B49}"/>
              </a:ext>
            </a:extLst>
          </p:cNvPr>
          <p:cNvSpPr/>
          <p:nvPr/>
        </p:nvSpPr>
        <p:spPr>
          <a:xfrm rot="5400000">
            <a:off x="2340050" y="2050552"/>
            <a:ext cx="671800" cy="37920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1941846" y="1288891"/>
            <a:ext cx="1914000" cy="9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170" name="Google Shape;170;p29"/>
          <p:cNvSpPr txBox="1">
            <a:spLocks noGrp="1"/>
          </p:cNvSpPr>
          <p:nvPr>
            <p:ph type="title" idx="2"/>
          </p:nvPr>
        </p:nvSpPr>
        <p:spPr>
          <a:xfrm>
            <a:off x="718500" y="1626425"/>
            <a:ext cx="798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 idx="3"/>
          </p:nvPr>
        </p:nvSpPr>
        <p:spPr>
          <a:xfrm>
            <a:off x="6068097" y="1431194"/>
            <a:ext cx="2582844" cy="9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 idx="4"/>
          </p:nvPr>
        </p:nvSpPr>
        <p:spPr>
          <a:xfrm>
            <a:off x="4840925" y="1626425"/>
            <a:ext cx="798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6"/>
          </p:nvPr>
        </p:nvSpPr>
        <p:spPr>
          <a:xfrm>
            <a:off x="1941845" y="3060975"/>
            <a:ext cx="2692907" cy="9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Banco de Dados</a:t>
            </a:r>
            <a:endParaRPr dirty="0"/>
          </a:p>
        </p:txBody>
      </p:sp>
      <p:sp>
        <p:nvSpPr>
          <p:cNvPr id="176" name="Google Shape;176;p29"/>
          <p:cNvSpPr txBox="1">
            <a:spLocks noGrp="1"/>
          </p:cNvSpPr>
          <p:nvPr>
            <p:ph type="title" idx="7"/>
          </p:nvPr>
        </p:nvSpPr>
        <p:spPr>
          <a:xfrm>
            <a:off x="718500" y="3233925"/>
            <a:ext cx="798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9" name="Google Shape;179;p29"/>
          <p:cNvSpPr txBox="1">
            <a:spLocks noGrp="1"/>
          </p:cNvSpPr>
          <p:nvPr>
            <p:ph type="title" idx="13"/>
          </p:nvPr>
        </p:nvSpPr>
        <p:spPr>
          <a:xfrm>
            <a:off x="6068097" y="3077008"/>
            <a:ext cx="2118600" cy="9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</a:t>
            </a:r>
            <a:endParaRPr dirty="0"/>
          </a:p>
        </p:txBody>
      </p:sp>
      <p:sp>
        <p:nvSpPr>
          <p:cNvPr id="180" name="Google Shape;180;p29"/>
          <p:cNvSpPr txBox="1">
            <a:spLocks noGrp="1"/>
          </p:cNvSpPr>
          <p:nvPr>
            <p:ph type="title" idx="14"/>
          </p:nvPr>
        </p:nvSpPr>
        <p:spPr>
          <a:xfrm>
            <a:off x="4840925" y="3233925"/>
            <a:ext cx="798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cxnSp>
        <p:nvCxnSpPr>
          <p:cNvPr id="182" name="Google Shape;182;p29"/>
          <p:cNvCxnSpPr>
            <a:cxnSpLocks/>
          </p:cNvCxnSpPr>
          <p:nvPr/>
        </p:nvCxnSpPr>
        <p:spPr>
          <a:xfrm flipH="1">
            <a:off x="2204185" y="858850"/>
            <a:ext cx="6231540" cy="53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9"/>
          <p:cNvCxnSpPr/>
          <p:nvPr/>
        </p:nvCxnSpPr>
        <p:spPr>
          <a:xfrm rot="10800000">
            <a:off x="1490553" y="2049750"/>
            <a:ext cx="478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9"/>
          <p:cNvCxnSpPr/>
          <p:nvPr/>
        </p:nvCxnSpPr>
        <p:spPr>
          <a:xfrm rot="10800000">
            <a:off x="1490553" y="3652918"/>
            <a:ext cx="478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9"/>
          <p:cNvCxnSpPr/>
          <p:nvPr/>
        </p:nvCxnSpPr>
        <p:spPr>
          <a:xfrm rot="10800000">
            <a:off x="5615378" y="2047367"/>
            <a:ext cx="478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9"/>
          <p:cNvCxnSpPr/>
          <p:nvPr/>
        </p:nvCxnSpPr>
        <p:spPr>
          <a:xfrm rot="10800000">
            <a:off x="5615378" y="3650542"/>
            <a:ext cx="478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 t="5720" b="5729"/>
          <a:stretch/>
        </p:blipFill>
        <p:spPr>
          <a:xfrm>
            <a:off x="3888525" y="1350388"/>
            <a:ext cx="4855101" cy="286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721900" y="1955300"/>
            <a:ext cx="3831000" cy="15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195" name="Google Shape;195;p30"/>
          <p:cNvSpPr txBox="1">
            <a:spLocks noGrp="1"/>
          </p:cNvSpPr>
          <p:nvPr>
            <p:ph type="title" idx="2"/>
          </p:nvPr>
        </p:nvSpPr>
        <p:spPr>
          <a:xfrm>
            <a:off x="721900" y="788288"/>
            <a:ext cx="146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96" name="Google Shape;196;p30"/>
          <p:cNvSpPr/>
          <p:nvPr/>
        </p:nvSpPr>
        <p:spPr>
          <a:xfrm>
            <a:off x="3881888" y="2694537"/>
            <a:ext cx="404100" cy="15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8359424" y="1343775"/>
            <a:ext cx="404100" cy="15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30"/>
          <p:cNvGrpSpPr/>
          <p:nvPr/>
        </p:nvGrpSpPr>
        <p:grpSpPr>
          <a:xfrm>
            <a:off x="8205762" y="960850"/>
            <a:ext cx="544500" cy="553500"/>
            <a:chOff x="449650" y="4329175"/>
            <a:chExt cx="544500" cy="553500"/>
          </a:xfrm>
        </p:grpSpPr>
        <p:cxnSp>
          <p:nvCxnSpPr>
            <p:cNvPr id="199" name="Google Shape;199;p30"/>
            <p:cNvCxnSpPr/>
            <p:nvPr/>
          </p:nvCxnSpPr>
          <p:spPr>
            <a:xfrm>
              <a:off x="721900" y="4329175"/>
              <a:ext cx="0" cy="553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30"/>
            <p:cNvCxnSpPr/>
            <p:nvPr/>
          </p:nvCxnSpPr>
          <p:spPr>
            <a:xfrm flipH="1">
              <a:off x="449650" y="4604350"/>
              <a:ext cx="544500" cy="2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/>
          <p:nvPr/>
        </p:nvSpPr>
        <p:spPr>
          <a:xfrm rot="5400000" flipH="1">
            <a:off x="-2303100" y="2303100"/>
            <a:ext cx="51834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l="25369" t="622" r="34521" b="612"/>
          <a:stretch/>
        </p:blipFill>
        <p:spPr>
          <a:xfrm flipH="1">
            <a:off x="283627" y="100"/>
            <a:ext cx="3167498" cy="520237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3617224" y="351175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211" name="Google Shape;211;p31"/>
          <p:cNvSpPr txBox="1">
            <a:spLocks noGrp="1"/>
          </p:cNvSpPr>
          <p:nvPr>
            <p:ph type="subTitle" idx="1"/>
          </p:nvPr>
        </p:nvSpPr>
        <p:spPr>
          <a:xfrm>
            <a:off x="3734752" y="1309949"/>
            <a:ext cx="5211930" cy="3579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Nosso aplicativo foi criado para simplificar a conexão entre clientes e empresas do setor de energia solar. De forma prática e intuitiva, oferecemos uma plataforma onde clientes podem buscar, comparar e escolher sistemas fotovoltaicos ideais para suas necessidades. Ao mesmo tempo, ajudamos empresas a alcançar novos clientes, aumentar suas vendas e expandir seus negócios</a:t>
            </a:r>
            <a:endParaRPr sz="2000" dirty="0"/>
          </a:p>
        </p:txBody>
      </p:sp>
      <p:grpSp>
        <p:nvGrpSpPr>
          <p:cNvPr id="212" name="Google Shape;212;p31"/>
          <p:cNvGrpSpPr/>
          <p:nvPr/>
        </p:nvGrpSpPr>
        <p:grpSpPr>
          <a:xfrm rot="5400000">
            <a:off x="7453215" y="-346946"/>
            <a:ext cx="877925" cy="1793725"/>
            <a:chOff x="5215075" y="854050"/>
            <a:chExt cx="877925" cy="1793725"/>
          </a:xfrm>
        </p:grpSpPr>
        <p:cxnSp>
          <p:nvCxnSpPr>
            <p:cNvPr id="213" name="Google Shape;213;p31"/>
            <p:cNvCxnSpPr/>
            <p:nvPr/>
          </p:nvCxnSpPr>
          <p:spPr>
            <a:xfrm>
              <a:off x="6093000" y="854050"/>
              <a:ext cx="0" cy="811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31"/>
            <p:cNvCxnSpPr/>
            <p:nvPr/>
          </p:nvCxnSpPr>
          <p:spPr>
            <a:xfrm>
              <a:off x="6093000" y="1836575"/>
              <a:ext cx="0" cy="811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31"/>
            <p:cNvCxnSpPr/>
            <p:nvPr/>
          </p:nvCxnSpPr>
          <p:spPr>
            <a:xfrm>
              <a:off x="5453468" y="1090450"/>
              <a:ext cx="574800" cy="5748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31"/>
            <p:cNvCxnSpPr/>
            <p:nvPr/>
          </p:nvCxnSpPr>
          <p:spPr>
            <a:xfrm>
              <a:off x="5215075" y="1748300"/>
              <a:ext cx="7845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31"/>
            <p:cNvCxnSpPr/>
            <p:nvPr/>
          </p:nvCxnSpPr>
          <p:spPr>
            <a:xfrm rot="10800000" flipH="1">
              <a:off x="5453468" y="1831350"/>
              <a:ext cx="574800" cy="5748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8" name="Google Shape;218;p31"/>
          <p:cNvSpPr/>
          <p:nvPr/>
        </p:nvSpPr>
        <p:spPr>
          <a:xfrm>
            <a:off x="3052924" y="0"/>
            <a:ext cx="441300" cy="261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9CD37B3E-13BE-4794-A58F-7DC3A540F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25;p35">
            <a:extLst>
              <a:ext uri="{FF2B5EF4-FFF2-40B4-BE49-F238E27FC236}">
                <a16:creationId xmlns:a16="http://schemas.microsoft.com/office/drawing/2014/main" id="{B79BE13E-408D-EBBF-54E1-E9D9F0FE7F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895" t="2171" r="29170" b="2171"/>
          <a:stretch/>
        </p:blipFill>
        <p:spPr>
          <a:xfrm>
            <a:off x="5038252" y="0"/>
            <a:ext cx="41057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>
            <a:extLst>
              <a:ext uri="{FF2B5EF4-FFF2-40B4-BE49-F238E27FC236}">
                <a16:creationId xmlns:a16="http://schemas.microsoft.com/office/drawing/2014/main" id="{1B991544-D730-140D-8699-DD3E1E9EC0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1900" y="1955300"/>
            <a:ext cx="3831000" cy="15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195" name="Google Shape;195;p30">
            <a:extLst>
              <a:ext uri="{FF2B5EF4-FFF2-40B4-BE49-F238E27FC236}">
                <a16:creationId xmlns:a16="http://schemas.microsoft.com/office/drawing/2014/main" id="{847F24AF-67BC-6674-7468-EE8CEC1F297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1900" y="788288"/>
            <a:ext cx="146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96" name="Google Shape;196;p30">
            <a:extLst>
              <a:ext uri="{FF2B5EF4-FFF2-40B4-BE49-F238E27FC236}">
                <a16:creationId xmlns:a16="http://schemas.microsoft.com/office/drawing/2014/main" id="{DDB99D72-738C-226D-F991-86E76E09D7D3}"/>
              </a:ext>
            </a:extLst>
          </p:cNvPr>
          <p:cNvSpPr/>
          <p:nvPr/>
        </p:nvSpPr>
        <p:spPr>
          <a:xfrm>
            <a:off x="5038251" y="3238500"/>
            <a:ext cx="638649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>
            <a:extLst>
              <a:ext uri="{FF2B5EF4-FFF2-40B4-BE49-F238E27FC236}">
                <a16:creationId xmlns:a16="http://schemas.microsoft.com/office/drawing/2014/main" id="{5C855D63-F44D-2917-F29F-EFCA0F4F0C26}"/>
              </a:ext>
            </a:extLst>
          </p:cNvPr>
          <p:cNvSpPr/>
          <p:nvPr/>
        </p:nvSpPr>
        <p:spPr>
          <a:xfrm>
            <a:off x="8422100" y="0"/>
            <a:ext cx="721900" cy="22288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30">
            <a:extLst>
              <a:ext uri="{FF2B5EF4-FFF2-40B4-BE49-F238E27FC236}">
                <a16:creationId xmlns:a16="http://schemas.microsoft.com/office/drawing/2014/main" id="{8FDDAF86-1846-04A5-50EB-31C99DEDEB30}"/>
              </a:ext>
            </a:extLst>
          </p:cNvPr>
          <p:cNvGrpSpPr/>
          <p:nvPr/>
        </p:nvGrpSpPr>
        <p:grpSpPr>
          <a:xfrm>
            <a:off x="5085325" y="3359513"/>
            <a:ext cx="544500" cy="553500"/>
            <a:chOff x="449650" y="4329175"/>
            <a:chExt cx="544500" cy="553500"/>
          </a:xfrm>
        </p:grpSpPr>
        <p:cxnSp>
          <p:nvCxnSpPr>
            <p:cNvPr id="199" name="Google Shape;199;p30">
              <a:extLst>
                <a:ext uri="{FF2B5EF4-FFF2-40B4-BE49-F238E27FC236}">
                  <a16:creationId xmlns:a16="http://schemas.microsoft.com/office/drawing/2014/main" id="{F315818B-A099-0826-0FB3-A91AA8F878E4}"/>
                </a:ext>
              </a:extLst>
            </p:cNvPr>
            <p:cNvCxnSpPr/>
            <p:nvPr/>
          </p:nvCxnSpPr>
          <p:spPr>
            <a:xfrm>
              <a:off x="721900" y="4329175"/>
              <a:ext cx="0" cy="553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30">
              <a:extLst>
                <a:ext uri="{FF2B5EF4-FFF2-40B4-BE49-F238E27FC236}">
                  <a16:creationId xmlns:a16="http://schemas.microsoft.com/office/drawing/2014/main" id="{E05ED4BA-D607-18B8-6A5E-9A18A871BC22}"/>
                </a:ext>
              </a:extLst>
            </p:cNvPr>
            <p:cNvCxnSpPr/>
            <p:nvPr/>
          </p:nvCxnSpPr>
          <p:spPr>
            <a:xfrm flipH="1">
              <a:off x="449650" y="4604350"/>
              <a:ext cx="544500" cy="2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2867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/>
          <p:nvPr/>
        </p:nvSpPr>
        <p:spPr>
          <a:xfrm rot="5400000" flipH="1">
            <a:off x="-2303100" y="2303100"/>
            <a:ext cx="5183400" cy="57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3" name="Google Shape;723;p49"/>
          <p:cNvPicPr preferRelativeResize="0"/>
          <p:nvPr/>
        </p:nvPicPr>
        <p:blipFill rotWithShape="1">
          <a:blip r:embed="rId3">
            <a:alphaModFix/>
          </a:blip>
          <a:srcRect l="34480" r="21641" b="12049"/>
          <a:stretch/>
        </p:blipFill>
        <p:spPr>
          <a:xfrm flipH="1">
            <a:off x="0" y="-9487"/>
            <a:ext cx="3648635" cy="5202373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49"/>
          <p:cNvSpPr/>
          <p:nvPr/>
        </p:nvSpPr>
        <p:spPr>
          <a:xfrm>
            <a:off x="2949226" y="-9487"/>
            <a:ext cx="942076" cy="26411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28" name="Google Shape;728;p49"/>
          <p:cNvGrpSpPr/>
          <p:nvPr/>
        </p:nvGrpSpPr>
        <p:grpSpPr>
          <a:xfrm rot="5400000">
            <a:off x="7811743" y="-293168"/>
            <a:ext cx="719990" cy="1462066"/>
            <a:chOff x="5215075" y="854050"/>
            <a:chExt cx="877925" cy="1793725"/>
          </a:xfrm>
        </p:grpSpPr>
        <p:cxnSp>
          <p:nvCxnSpPr>
            <p:cNvPr id="729" name="Google Shape;729;p49"/>
            <p:cNvCxnSpPr/>
            <p:nvPr/>
          </p:nvCxnSpPr>
          <p:spPr>
            <a:xfrm>
              <a:off x="6093000" y="854050"/>
              <a:ext cx="0" cy="811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49"/>
            <p:cNvCxnSpPr/>
            <p:nvPr/>
          </p:nvCxnSpPr>
          <p:spPr>
            <a:xfrm>
              <a:off x="6093000" y="1836575"/>
              <a:ext cx="0" cy="811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49"/>
            <p:cNvCxnSpPr/>
            <p:nvPr/>
          </p:nvCxnSpPr>
          <p:spPr>
            <a:xfrm>
              <a:off x="5453468" y="1090450"/>
              <a:ext cx="574800" cy="5748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49"/>
            <p:cNvCxnSpPr/>
            <p:nvPr/>
          </p:nvCxnSpPr>
          <p:spPr>
            <a:xfrm>
              <a:off x="5215075" y="1748300"/>
              <a:ext cx="784500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49"/>
            <p:cNvCxnSpPr/>
            <p:nvPr/>
          </p:nvCxnSpPr>
          <p:spPr>
            <a:xfrm rot="10800000" flipH="1">
              <a:off x="5453468" y="1831350"/>
              <a:ext cx="574800" cy="5748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" name="Google Shape;211;p31">
            <a:extLst>
              <a:ext uri="{FF2B5EF4-FFF2-40B4-BE49-F238E27FC236}">
                <a16:creationId xmlns:a16="http://schemas.microsoft.com/office/drawing/2014/main" id="{B5E53F7F-1AA9-5BE4-B12F-78F84AEB0794}"/>
              </a:ext>
            </a:extLst>
          </p:cNvPr>
          <p:cNvSpPr txBox="1">
            <a:spLocks/>
          </p:cNvSpPr>
          <p:nvPr/>
        </p:nvSpPr>
        <p:spPr>
          <a:xfrm>
            <a:off x="3648633" y="795778"/>
            <a:ext cx="5454597" cy="95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pt-BR" sz="2000" dirty="0"/>
              <a:t>O objetivo do aplicativo é conectar empresas de energia solar a clientes de forma simples e eficiente.</a:t>
            </a:r>
          </a:p>
          <a:p>
            <a:pPr marL="0" indent="0"/>
            <a:endParaRPr lang="pt-BR" sz="2000" dirty="0"/>
          </a:p>
        </p:txBody>
      </p:sp>
      <p:sp>
        <p:nvSpPr>
          <p:cNvPr id="7" name="Google Shape;194;p30">
            <a:extLst>
              <a:ext uri="{FF2B5EF4-FFF2-40B4-BE49-F238E27FC236}">
                <a16:creationId xmlns:a16="http://schemas.microsoft.com/office/drawing/2014/main" id="{BE8EB4D1-3C70-A8A0-DDD5-708821DD7F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3647" y="-45697"/>
            <a:ext cx="3831000" cy="9598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8" name="Google Shape;211;p31">
            <a:extLst>
              <a:ext uri="{FF2B5EF4-FFF2-40B4-BE49-F238E27FC236}">
                <a16:creationId xmlns:a16="http://schemas.microsoft.com/office/drawing/2014/main" id="{3D35EE8D-9476-9ECF-042B-F1EBBA708FA7}"/>
              </a:ext>
            </a:extLst>
          </p:cNvPr>
          <p:cNvSpPr txBox="1">
            <a:spLocks/>
          </p:cNvSpPr>
          <p:nvPr/>
        </p:nvSpPr>
        <p:spPr>
          <a:xfrm>
            <a:off x="3648633" y="1944728"/>
            <a:ext cx="5454597" cy="3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Para Clientes: Facilita a busca por empresas confiáveis, comparação de opções e solicitação de orçamentos.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Para Empresas: Amplia a visibilidade, otimiza a gestão de clientes e aumenta as oportunidades de negócios.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Geral: Promove sustentabilidade, transparência e eficiência no mercado de energia solar.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088D0220-84B6-F7B1-162B-5EEF961FF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52;p45">
            <a:extLst>
              <a:ext uri="{FF2B5EF4-FFF2-40B4-BE49-F238E27FC236}">
                <a16:creationId xmlns:a16="http://schemas.microsoft.com/office/drawing/2014/main" id="{93E39665-D78D-F0FC-6803-B2CAA44621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9694" r="29694"/>
          <a:stretch/>
        </p:blipFill>
        <p:spPr>
          <a:xfrm flipH="1">
            <a:off x="5424232" y="-10563"/>
            <a:ext cx="3167498" cy="52023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97;p30">
            <a:extLst>
              <a:ext uri="{FF2B5EF4-FFF2-40B4-BE49-F238E27FC236}">
                <a16:creationId xmlns:a16="http://schemas.microsoft.com/office/drawing/2014/main" id="{1472D0A6-68B6-5B73-AD0C-E3CDDA586CAD}"/>
              </a:ext>
            </a:extLst>
          </p:cNvPr>
          <p:cNvSpPr/>
          <p:nvPr/>
        </p:nvSpPr>
        <p:spPr>
          <a:xfrm>
            <a:off x="5424232" y="0"/>
            <a:ext cx="590730" cy="17114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0">
            <a:extLst>
              <a:ext uri="{FF2B5EF4-FFF2-40B4-BE49-F238E27FC236}">
                <a16:creationId xmlns:a16="http://schemas.microsoft.com/office/drawing/2014/main" id="{312C54BE-4A4D-C21F-2694-4A80E7343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1900" y="1955300"/>
            <a:ext cx="3831000" cy="15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Banco de dados</a:t>
            </a:r>
            <a:endParaRPr dirty="0"/>
          </a:p>
        </p:txBody>
      </p:sp>
      <p:sp>
        <p:nvSpPr>
          <p:cNvPr id="195" name="Google Shape;195;p30">
            <a:extLst>
              <a:ext uri="{FF2B5EF4-FFF2-40B4-BE49-F238E27FC236}">
                <a16:creationId xmlns:a16="http://schemas.microsoft.com/office/drawing/2014/main" id="{6846DE15-88C6-9E7E-5712-56FA7DB7DE6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1900" y="788288"/>
            <a:ext cx="146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97" name="Google Shape;197;p30">
            <a:extLst>
              <a:ext uri="{FF2B5EF4-FFF2-40B4-BE49-F238E27FC236}">
                <a16:creationId xmlns:a16="http://schemas.microsoft.com/office/drawing/2014/main" id="{30BB245F-463A-9950-8B29-02D883747886}"/>
              </a:ext>
            </a:extLst>
          </p:cNvPr>
          <p:cNvSpPr/>
          <p:nvPr/>
        </p:nvSpPr>
        <p:spPr>
          <a:xfrm>
            <a:off x="8096250" y="3480350"/>
            <a:ext cx="495480" cy="17114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30">
            <a:extLst>
              <a:ext uri="{FF2B5EF4-FFF2-40B4-BE49-F238E27FC236}">
                <a16:creationId xmlns:a16="http://schemas.microsoft.com/office/drawing/2014/main" id="{217EB0CB-6BA5-EBC6-8826-95BE51896205}"/>
              </a:ext>
            </a:extLst>
          </p:cNvPr>
          <p:cNvGrpSpPr/>
          <p:nvPr/>
        </p:nvGrpSpPr>
        <p:grpSpPr>
          <a:xfrm>
            <a:off x="5470462" y="1076588"/>
            <a:ext cx="544500" cy="553500"/>
            <a:chOff x="449650" y="4329175"/>
            <a:chExt cx="544500" cy="553500"/>
          </a:xfrm>
        </p:grpSpPr>
        <p:cxnSp>
          <p:nvCxnSpPr>
            <p:cNvPr id="199" name="Google Shape;199;p30">
              <a:extLst>
                <a:ext uri="{FF2B5EF4-FFF2-40B4-BE49-F238E27FC236}">
                  <a16:creationId xmlns:a16="http://schemas.microsoft.com/office/drawing/2014/main" id="{F589625D-7F9E-3CCA-C8AC-3FAD6FA3F2AF}"/>
                </a:ext>
              </a:extLst>
            </p:cNvPr>
            <p:cNvCxnSpPr/>
            <p:nvPr/>
          </p:nvCxnSpPr>
          <p:spPr>
            <a:xfrm>
              <a:off x="721900" y="4329175"/>
              <a:ext cx="0" cy="553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30">
              <a:extLst>
                <a:ext uri="{FF2B5EF4-FFF2-40B4-BE49-F238E27FC236}">
                  <a16:creationId xmlns:a16="http://schemas.microsoft.com/office/drawing/2014/main" id="{37C490D8-C7E1-180B-B437-DA0940568217}"/>
                </a:ext>
              </a:extLst>
            </p:cNvPr>
            <p:cNvCxnSpPr/>
            <p:nvPr/>
          </p:nvCxnSpPr>
          <p:spPr>
            <a:xfrm flipH="1">
              <a:off x="449650" y="4604350"/>
              <a:ext cx="544500" cy="2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4495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0912FA3-BFC4-CF6B-B267-B1501DFDF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" y="-3570"/>
            <a:ext cx="9142601" cy="51473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>
          <a:extLst>
            <a:ext uri="{FF2B5EF4-FFF2-40B4-BE49-F238E27FC236}">
              <a16:creationId xmlns:a16="http://schemas.microsoft.com/office/drawing/2014/main" id="{C438C914-E03C-EF94-A6D8-943B4C165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>
            <a:extLst>
              <a:ext uri="{FF2B5EF4-FFF2-40B4-BE49-F238E27FC236}">
                <a16:creationId xmlns:a16="http://schemas.microsoft.com/office/drawing/2014/main" id="{F844A8EB-A3BF-B81B-F750-C0EADCBE9C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/>
              <a:t>  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134DD3D9-CDDC-C94D-2300-E5378AC4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" y="-2999"/>
            <a:ext cx="9130231" cy="53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67526"/>
      </p:ext>
    </p:extLst>
  </p:cSld>
  <p:clrMapOvr>
    <a:masterClrMapping/>
  </p:clrMapOvr>
</p:sld>
</file>

<file path=ppt/theme/theme1.xml><?xml version="1.0" encoding="utf-8"?>
<a:theme xmlns:a="http://schemas.openxmlformats.org/drawingml/2006/main" name="Solar Panel Company Profile by Slidesgo">
  <a:themeElements>
    <a:clrScheme name="Simple Light">
      <a:dk1>
        <a:srgbClr val="000000"/>
      </a:dk1>
      <a:lt1>
        <a:srgbClr val="FFFFFF"/>
      </a:lt1>
      <a:dk2>
        <a:srgbClr val="B9CAFF"/>
      </a:dk2>
      <a:lt2>
        <a:srgbClr val="7FEF9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Apresentação na tela (16:9)</PresentationFormat>
  <Paragraphs>38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Solar Panel Company Profile by Slidesgo</vt:lpstr>
      <vt:lpstr>Solar</vt:lpstr>
      <vt:lpstr>Introdução</vt:lpstr>
      <vt:lpstr>Introdução</vt:lpstr>
      <vt:lpstr>Introdução</vt:lpstr>
      <vt:lpstr>Objetivo</vt:lpstr>
      <vt:lpstr>Objetivo</vt:lpstr>
      <vt:lpstr>Banco de dados</vt:lpstr>
      <vt:lpstr>Apresentação do PowerPoint</vt:lpstr>
      <vt:lpstr>  </vt:lpstr>
      <vt:lpstr>  </vt:lpstr>
      <vt:lpstr>Video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Lucas Silva</dc:creator>
  <cp:lastModifiedBy>Lucas Silva</cp:lastModifiedBy>
  <cp:revision>20</cp:revision>
  <dcterms:modified xsi:type="dcterms:W3CDTF">2024-12-02T21:51:11Z</dcterms:modified>
</cp:coreProperties>
</file>