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27015-3F9B-4AFF-99A3-E6F460AC8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456FC-A827-4A58-AD75-9631EA3B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B2B03-7C83-4BA8-8ECA-EE6A09BA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7529C3-DB91-4DDD-8DCA-9F72620D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D4595-8A42-4DAF-B6C4-D5D5D5EA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89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AB1ED-BD4A-439C-9637-48C371C8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188226-E894-43CE-9DE6-11EB25A9C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9799D-646C-4D01-B4EB-525D8890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4F714-AA43-40FC-8725-665326E2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BAE6A-760A-49A0-814C-6FFA7089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0A47CB-D8F8-435B-9F0F-BBF99E45B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31BE05-A70C-4204-975E-72DA34295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66BBE-99F4-4964-98E3-F8453340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B64FFE-82C9-4357-9A52-93AAD38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C870D-ADCC-4650-8A08-E64B62B4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82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04715-D6F9-4583-828A-7FF741C9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18CB9-0F0A-493D-A045-CD446D3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FF7EA-448B-4288-B791-13A58E3D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E6007-B192-4575-9ED9-D3993DD3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20BD7-DD2A-44D7-808C-A076BD38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67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718BE-944A-48C4-B9EB-D353AB8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74904E-1EED-498D-9B3D-AD9DC175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0D155-B2D7-4BA3-83F0-CD5969EA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3B168-F60A-444C-8A52-12EFB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0C2D8-C334-4DE5-B274-453B2C4F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34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21434-8959-4076-B9E7-2D422A73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ADCDF-8762-4D95-837E-31D6573DF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7DC4E2-FC2F-447B-ABC2-439AB2F7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309C8E-0849-4D80-8A06-B8E78127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F37B1-5A2B-42F7-B174-B27574D4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8A1F33-BDFC-4D68-A00B-E24F0AFD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81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811A-6F05-45C4-8515-27D92166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C95896-5053-42D5-9235-5467DFED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78A41D-D4AA-4404-BC45-C848E48B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0C8BCE-62BF-498C-8CC6-E236C7FE1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EB497D-0BC2-4E3C-8F17-5D2CD32B9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8B073C-8887-48D4-B4DC-586F8AFA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8D65A0-5315-41E2-9D57-4BE60D6B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DD3BFE-C490-452B-94BF-B034ABD9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2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F6C21-CEA8-4D09-8243-1EBAFF5A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83DA84-C17B-4215-9E41-622F6293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D9AAE3-7F71-4119-9F5F-B3027C51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D1C36F-62FA-4EF0-B84E-F29C2BF9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0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A57020-6109-4C4A-820C-F0041603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FE566C-F808-4E6B-AB27-E598FD7D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8A11C2-1D82-4750-9715-4BB458E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2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70F14-CE67-42FB-9C21-571CF969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8C445-DA94-4FD2-B45C-B8497097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6A50AC-0D51-429D-9C66-C82A62B5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174AC2-52AF-44B1-B265-1DE88419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18D50-8DB5-45AF-819F-8DADC8F0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5FD347-F006-401F-892A-77157710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90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270BD-55D7-4B88-B90F-BE78180E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AC29A7-5E29-41AF-9544-1A31D7A0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4ADF94-0C85-42D1-B81F-568B8BE3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E7A9-6CDD-4216-95FB-9AD76799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8BCBF6-858C-4F56-8159-DF2EF0BF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3B6D5-56E8-494B-9490-50DAD6F6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34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FABB97-5125-4EE9-9B64-45E4CA94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5CC6F-CA12-4875-A3A4-6F2F2044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BAF4E-BED5-4758-BC7A-E1C1223CF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54AF-1971-4FA3-8B5F-25DDCD3F62D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53058-8ECA-438A-B9F1-E307CBAEE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B56B5-BDC1-44A6-8496-58B9E1D5E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AFCE-78F6-49F5-A90E-D2B707B59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70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2C1DB4-0501-4E4D-9AA4-9B36830A22FF}"/>
              </a:ext>
            </a:extLst>
          </p:cNvPr>
          <p:cNvSpPr/>
          <p:nvPr/>
        </p:nvSpPr>
        <p:spPr>
          <a:xfrm>
            <a:off x="9245599" y="544946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A        19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258E92-1DEA-4F5D-81B1-668934CDE8C9}"/>
              </a:ext>
            </a:extLst>
          </p:cNvPr>
          <p:cNvSpPr/>
          <p:nvPr/>
        </p:nvSpPr>
        <p:spPr>
          <a:xfrm>
            <a:off x="6419271" y="544946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B        271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72B1E0-D717-4FEC-A908-80E6B5444520}"/>
              </a:ext>
            </a:extLst>
          </p:cNvPr>
          <p:cNvSpPr/>
          <p:nvPr/>
        </p:nvSpPr>
        <p:spPr>
          <a:xfrm>
            <a:off x="3592943" y="544946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C        -162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935EB5-921C-4415-B548-2CB83D7E00C9}"/>
              </a:ext>
            </a:extLst>
          </p:cNvPr>
          <p:cNvSpPr/>
          <p:nvPr/>
        </p:nvSpPr>
        <p:spPr>
          <a:xfrm>
            <a:off x="766615" y="544946"/>
            <a:ext cx="2826328" cy="81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      6553228</a:t>
            </a:r>
            <a:endParaRPr lang="pt-BR" dirty="0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D6D7C263-13E6-4848-9397-17C9A19607C9}"/>
              </a:ext>
            </a:extLst>
          </p:cNvPr>
          <p:cNvCxnSpPr>
            <a:stCxn id="7" idx="0"/>
            <a:endCxn id="4" idx="0"/>
          </p:cNvCxnSpPr>
          <p:nvPr/>
        </p:nvCxnSpPr>
        <p:spPr>
          <a:xfrm rot="5400000" flipH="1" flipV="1">
            <a:off x="6419271" y="-3694546"/>
            <a:ext cx="12700" cy="8478984"/>
          </a:xfrm>
          <a:prstGeom prst="bentConnector3">
            <a:avLst>
              <a:gd name="adj1" fmla="val 2018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122B23-0980-4C9D-873A-589756E2B3C6}"/>
              </a:ext>
            </a:extLst>
          </p:cNvPr>
          <p:cNvSpPr/>
          <p:nvPr/>
        </p:nvSpPr>
        <p:spPr>
          <a:xfrm>
            <a:off x="9178058" y="3025775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A        19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79BFA43-1D8A-4030-812B-B3F799158546}"/>
              </a:ext>
            </a:extLst>
          </p:cNvPr>
          <p:cNvSpPr/>
          <p:nvPr/>
        </p:nvSpPr>
        <p:spPr>
          <a:xfrm>
            <a:off x="6351730" y="3025775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B        271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E75E90-76DB-42A3-8F9B-1AC8071472B9}"/>
              </a:ext>
            </a:extLst>
          </p:cNvPr>
          <p:cNvSpPr/>
          <p:nvPr/>
        </p:nvSpPr>
        <p:spPr>
          <a:xfrm>
            <a:off x="3525402" y="3025775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C        -162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812644-DD96-4C34-BAE9-51429851A8EB}"/>
              </a:ext>
            </a:extLst>
          </p:cNvPr>
          <p:cNvSpPr/>
          <p:nvPr/>
        </p:nvSpPr>
        <p:spPr>
          <a:xfrm>
            <a:off x="699074" y="3025775"/>
            <a:ext cx="2826328" cy="81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      6553224</a:t>
            </a:r>
            <a:endParaRPr lang="pt-BR" dirty="0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104A406E-B503-4B8D-A51F-52AC5511ACEF}"/>
              </a:ext>
            </a:extLst>
          </p:cNvPr>
          <p:cNvCxnSpPr>
            <a:cxnSpLocks/>
            <a:stCxn id="15" idx="0"/>
            <a:endCxn id="13" idx="0"/>
          </p:cNvCxnSpPr>
          <p:nvPr/>
        </p:nvCxnSpPr>
        <p:spPr>
          <a:xfrm rot="5400000" flipH="1" flipV="1">
            <a:off x="4938566" y="199447"/>
            <a:ext cx="12700" cy="5652656"/>
          </a:xfrm>
          <a:prstGeom prst="bentConnector3">
            <a:avLst>
              <a:gd name="adj1" fmla="val 2818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720008-0DBC-468F-B258-9B44FBA0E73E}"/>
              </a:ext>
            </a:extLst>
          </p:cNvPr>
          <p:cNvSpPr/>
          <p:nvPr/>
        </p:nvSpPr>
        <p:spPr>
          <a:xfrm>
            <a:off x="9245599" y="5500254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A        19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067D75C-1A2A-4D79-9FE2-D28FB6430525}"/>
              </a:ext>
            </a:extLst>
          </p:cNvPr>
          <p:cNvSpPr/>
          <p:nvPr/>
        </p:nvSpPr>
        <p:spPr>
          <a:xfrm>
            <a:off x="6419271" y="5500254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B        271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4E3D3F4-1E57-4E6C-B6D2-6A73FA207280}"/>
              </a:ext>
            </a:extLst>
          </p:cNvPr>
          <p:cNvSpPr/>
          <p:nvPr/>
        </p:nvSpPr>
        <p:spPr>
          <a:xfrm>
            <a:off x="3592943" y="5500254"/>
            <a:ext cx="282632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C        -162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2C790C9-9906-4685-B470-5DC42770F2BA}"/>
              </a:ext>
            </a:extLst>
          </p:cNvPr>
          <p:cNvSpPr/>
          <p:nvPr/>
        </p:nvSpPr>
        <p:spPr>
          <a:xfrm>
            <a:off x="772965" y="5500254"/>
            <a:ext cx="2826328" cy="81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      6553220</a:t>
            </a:r>
            <a:endParaRPr lang="pt-BR" dirty="0"/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6A4DB3B-72F1-4EA4-B5FE-B2C31598044D}"/>
              </a:ext>
            </a:extLst>
          </p:cNvPr>
          <p:cNvCxnSpPr>
            <a:cxnSpLocks/>
            <a:endCxn id="24" idx="0"/>
          </p:cNvCxnSpPr>
          <p:nvPr/>
        </p:nvCxnSpPr>
        <p:spPr>
          <a:xfrm rot="5400000" flipH="1" flipV="1">
            <a:off x="3592943" y="4087090"/>
            <a:ext cx="12700" cy="2826328"/>
          </a:xfrm>
          <a:prstGeom prst="bentConnector3">
            <a:avLst>
              <a:gd name="adj1" fmla="val 36909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0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1935EB5-921C-4415-B548-2CB83D7E00C9}"/>
              </a:ext>
            </a:extLst>
          </p:cNvPr>
          <p:cNvSpPr/>
          <p:nvPr/>
        </p:nvSpPr>
        <p:spPr>
          <a:xfrm>
            <a:off x="766615" y="544946"/>
            <a:ext cx="2826328" cy="81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      ????</a:t>
            </a:r>
            <a:endParaRPr lang="pt-BR" dirty="0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D6D7C263-13E6-4848-9397-17C9A19607C9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>
            <a:off x="2618507" y="106217"/>
            <a:ext cx="3389745" cy="4267203"/>
          </a:xfrm>
          <a:prstGeom prst="bentConnector4">
            <a:avLst>
              <a:gd name="adj1" fmla="val -6744"/>
              <a:gd name="adj2" fmla="val 1001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LUIZ BANIN</dc:creator>
  <cp:lastModifiedBy>SERGIO LUIZ BANIN</cp:lastModifiedBy>
  <cp:revision>1</cp:revision>
  <dcterms:created xsi:type="dcterms:W3CDTF">2022-03-30T18:50:44Z</dcterms:created>
  <dcterms:modified xsi:type="dcterms:W3CDTF">2022-03-30T22:09:35Z</dcterms:modified>
</cp:coreProperties>
</file>