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57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508E-C5B8-4B46-9A7C-5A8D9AA78965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9AA2-784D-4A82-A28E-167B018F7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025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508E-C5B8-4B46-9A7C-5A8D9AA78965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9AA2-784D-4A82-A28E-167B018F7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9718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508E-C5B8-4B46-9A7C-5A8D9AA78965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9AA2-784D-4A82-A28E-167B018F7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0272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508E-C5B8-4B46-9A7C-5A8D9AA78965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9AA2-784D-4A82-A28E-167B018F7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5968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508E-C5B8-4B46-9A7C-5A8D9AA78965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9AA2-784D-4A82-A28E-167B018F7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7084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508E-C5B8-4B46-9A7C-5A8D9AA78965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9AA2-784D-4A82-A28E-167B018F7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5651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508E-C5B8-4B46-9A7C-5A8D9AA78965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9AA2-784D-4A82-A28E-167B018F7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96923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508E-C5B8-4B46-9A7C-5A8D9AA78965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9AA2-784D-4A82-A28E-167B018F7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0525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508E-C5B8-4B46-9A7C-5A8D9AA78965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9AA2-784D-4A82-A28E-167B018F7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271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508E-C5B8-4B46-9A7C-5A8D9AA78965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4C49AA2-784D-4A82-A28E-167B018F7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443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508E-C5B8-4B46-9A7C-5A8D9AA78965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9AA2-784D-4A82-A28E-167B018F7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03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508E-C5B8-4B46-9A7C-5A8D9AA78965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9AA2-784D-4A82-A28E-167B018F7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4819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508E-C5B8-4B46-9A7C-5A8D9AA78965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9AA2-784D-4A82-A28E-167B018F7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098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508E-C5B8-4B46-9A7C-5A8D9AA78965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9AA2-784D-4A82-A28E-167B018F7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7168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508E-C5B8-4B46-9A7C-5A8D9AA78965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9AA2-784D-4A82-A28E-167B018F7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057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508E-C5B8-4B46-9A7C-5A8D9AA78965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9AA2-784D-4A82-A28E-167B018F7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3952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508E-C5B8-4B46-9A7C-5A8D9AA78965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9AA2-784D-4A82-A28E-167B018F7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9705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4AC508E-C5B8-4B46-9A7C-5A8D9AA78965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4C49AA2-784D-4A82-A28E-167B018F7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0033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824" y="1380068"/>
            <a:ext cx="8574622" cy="2616199"/>
          </a:xfrm>
        </p:spPr>
        <p:txBody>
          <a:bodyPr/>
          <a:lstStyle/>
          <a:p>
            <a:r>
              <a:rPr lang="pt-BR" dirty="0" err="1" smtClean="0">
                <a:latin typeface="Arial Rounded MT Bold" panose="020F0704030504030204" pitchFamily="34" charset="0"/>
              </a:rPr>
              <a:t>Piil</a:t>
            </a:r>
            <a:r>
              <a:rPr lang="pt-BR" dirty="0" smtClean="0">
                <a:latin typeface="Arial Rounded MT Bold" panose="020F0704030504030204" pitchFamily="34" charset="0"/>
              </a:rPr>
              <a:t> RK </a:t>
            </a:r>
            <a:r>
              <a:rPr lang="pt-BR" dirty="0" err="1" smtClean="0">
                <a:latin typeface="Arial Rounded MT Bold" panose="020F0704030504030204" pitchFamily="34" charset="0"/>
              </a:rPr>
              <a:t>Solutions</a:t>
            </a:r>
            <a:endParaRPr lang="pt-BR" dirty="0">
              <a:latin typeface="Arial Rounded MT Bold" panose="020F070403050403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Na luta com as vacas.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36949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82752" y="4669536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Logo da empresa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7693152" y="4669536"/>
            <a:ext cx="25971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sobre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>contato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>termos e </a:t>
            </a:r>
            <a:r>
              <a:rPr lang="pt-BR" dirty="0" smtClean="0"/>
              <a:t>privacidade</a:t>
            </a:r>
          </a:p>
          <a:p>
            <a:r>
              <a:rPr lang="pt-BR" dirty="0" smtClean="0"/>
              <a:t>FAQ</a:t>
            </a:r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10850880" y="4693920"/>
            <a:ext cx="573024" cy="6096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</a:t>
            </a:r>
            <a:endParaRPr lang="pt-BR" dirty="0"/>
          </a:p>
        </p:txBody>
      </p:sp>
      <p:sp>
        <p:nvSpPr>
          <p:cNvPr id="7" name="Elipse 6"/>
          <p:cNvSpPr/>
          <p:nvPr/>
        </p:nvSpPr>
        <p:spPr>
          <a:xfrm>
            <a:off x="10850880" y="5333416"/>
            <a:ext cx="573024" cy="6096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GH</a:t>
            </a:r>
            <a:endParaRPr lang="pt-BR" dirty="0"/>
          </a:p>
        </p:txBody>
      </p:sp>
      <p:sp>
        <p:nvSpPr>
          <p:cNvPr id="8" name="Elipse 7"/>
          <p:cNvSpPr/>
          <p:nvPr/>
        </p:nvSpPr>
        <p:spPr>
          <a:xfrm>
            <a:off x="10850880" y="5989844"/>
            <a:ext cx="573024" cy="6096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LN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238614" y="6414778"/>
            <a:ext cx="537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Copyright © 2019 </a:t>
            </a:r>
            <a:r>
              <a:rPr lang="pt-BR" dirty="0" err="1" smtClean="0"/>
              <a:t>Piil</a:t>
            </a:r>
            <a:r>
              <a:rPr lang="pt-BR" dirty="0" smtClean="0"/>
              <a:t> RK </a:t>
            </a:r>
            <a:r>
              <a:rPr lang="pt-BR" dirty="0"/>
              <a:t>- Todos os direitos reservados</a:t>
            </a:r>
          </a:p>
        </p:txBody>
      </p:sp>
    </p:spTree>
    <p:extLst>
      <p:ext uri="{BB962C8B-B14F-4D97-AF65-F5344CB8AC3E}">
        <p14:creationId xmlns:p14="http://schemas.microsoft.com/office/powerpoint/2010/main" val="2023291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11926"/>
          </a:xfrm>
        </p:spPr>
        <p:txBody>
          <a:bodyPr anchor="t"/>
          <a:lstStyle/>
          <a:p>
            <a:r>
              <a:rPr lang="pt-BR" dirty="0" smtClean="0"/>
              <a:t>Contexto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484311" y="2170610"/>
            <a:ext cx="10018713" cy="3124201"/>
          </a:xfrm>
        </p:spPr>
        <p:txBody>
          <a:bodyPr>
            <a:normAutofit fontScale="77500" lnSpcReduction="20000"/>
          </a:bodyPr>
          <a:lstStyle/>
          <a:p>
            <a:r>
              <a:rPr lang="pt-BR" dirty="0" smtClean="0"/>
              <a:t>Quanto maior temperatura, menor a produção;</a:t>
            </a:r>
          </a:p>
          <a:p>
            <a:r>
              <a:rPr lang="pt-BR" dirty="0" smtClean="0"/>
              <a:t>Doenças e feridas que podem ser causadas;</a:t>
            </a:r>
          </a:p>
          <a:p>
            <a:r>
              <a:rPr lang="pt-BR" dirty="0" smtClean="0"/>
              <a:t>Impossibilidade de ordenhar ;</a:t>
            </a:r>
          </a:p>
          <a:p>
            <a:r>
              <a:rPr lang="pt-BR" dirty="0" smtClean="0"/>
              <a:t>Produção comprometida em torno de 15 a 20%;</a:t>
            </a:r>
          </a:p>
          <a:p>
            <a:r>
              <a:rPr lang="pt-BR" dirty="0" smtClean="0"/>
              <a:t>Litros perdidos: 1.650 milhões de litros por ano;</a:t>
            </a:r>
          </a:p>
          <a:p>
            <a:r>
              <a:rPr lang="pt-BR" dirty="0" smtClean="0"/>
              <a:t>Vacas em produção normal geram cerca de 79.200 mil reais mensais;</a:t>
            </a:r>
          </a:p>
          <a:p>
            <a:r>
              <a:rPr lang="pt-BR" dirty="0" smtClean="0"/>
              <a:t>Vacas em queda de produção geram 66.000 mil reais mensais cerca de 13.200 reais de perdas mensais na receita;</a:t>
            </a:r>
          </a:p>
          <a:p>
            <a:r>
              <a:rPr lang="pt-BR" dirty="0" smtClean="0"/>
              <a:t>Pequena exportação se comparado a outros produtos;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307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pt-BR" dirty="0" smtClean="0"/>
              <a:t>Justificativa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 </a:t>
            </a:r>
            <a:r>
              <a:rPr lang="pt-BR" dirty="0" smtClean="0"/>
              <a:t>Contribuir </a:t>
            </a:r>
            <a:r>
              <a:rPr lang="pt-BR" dirty="0"/>
              <a:t>para a receita e a produção de </a:t>
            </a:r>
            <a:r>
              <a:rPr lang="pt-BR" dirty="0" smtClean="0"/>
              <a:t>leite;</a:t>
            </a:r>
          </a:p>
          <a:p>
            <a:r>
              <a:rPr lang="pt-BR" dirty="0" smtClean="0"/>
              <a:t>Contribuir ao bem-estar dos animais;</a:t>
            </a:r>
          </a:p>
          <a:p>
            <a:r>
              <a:rPr lang="pt-BR" dirty="0"/>
              <a:t>23 milhões de vacas </a:t>
            </a:r>
            <a:r>
              <a:rPr lang="pt-BR" dirty="0" smtClean="0"/>
              <a:t>ordenhadas gerando </a:t>
            </a:r>
            <a:r>
              <a:rPr lang="pt-BR" dirty="0"/>
              <a:t>cerca de 34 bilhões de litros tenham sido </a:t>
            </a:r>
            <a:r>
              <a:rPr lang="pt-BR" dirty="0" smtClean="0"/>
              <a:t>ordenhados anuais;</a:t>
            </a:r>
          </a:p>
          <a:p>
            <a:r>
              <a:rPr lang="pt-BR" dirty="0" smtClean="0"/>
              <a:t>Brasil no top 5 produtores de leite no mundo;</a:t>
            </a:r>
          </a:p>
          <a:p>
            <a:r>
              <a:rPr lang="pt-BR" dirty="0" smtClean="0"/>
              <a:t>Existem em media 1.3 milhões de propriedades no ramo;</a:t>
            </a:r>
          </a:p>
          <a:p>
            <a:r>
              <a:rPr lang="pt-BR" dirty="0" smtClean="0"/>
              <a:t>Cerca de 4 milhões de trabalhadores que atuam em diferentes funções;</a:t>
            </a:r>
          </a:p>
          <a:p>
            <a:r>
              <a:rPr lang="pt-BR" dirty="0" smtClean="0"/>
              <a:t>Segundo dados de 2015, cerca de 28.9 bilhões de reais foi o rendimento anual.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0486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92869" y="1752599"/>
            <a:ext cx="10018713" cy="3124201"/>
          </a:xfrm>
        </p:spPr>
        <p:txBody>
          <a:bodyPr/>
          <a:lstStyle/>
          <a:p>
            <a:r>
              <a:rPr lang="pt-BR" dirty="0" smtClean="0"/>
              <a:t>O objetivo da nossa empresa é reduzir o desperdício na produção de leite dos nossos clientes. </a:t>
            </a:r>
          </a:p>
          <a:p>
            <a:r>
              <a:rPr lang="pt-BR" dirty="0" smtClean="0"/>
              <a:t>Manter em condições agradáveis os locais onde os animais ficam diminuindo o estresse dos animais</a:t>
            </a:r>
          </a:p>
          <a:p>
            <a:r>
              <a:rPr lang="pt-BR" dirty="0" smtClean="0"/>
              <a:t>Estabelecer um controle sobre a temperatura</a:t>
            </a:r>
          </a:p>
          <a:p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735328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vamos fazer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Perguntar a quantidade de animais que o cliente possui</a:t>
            </a:r>
          </a:p>
          <a:p>
            <a:r>
              <a:rPr lang="pt-BR" dirty="0" smtClean="0"/>
              <a:t>O tamanho do estabelecimento que ele possui</a:t>
            </a:r>
          </a:p>
          <a:p>
            <a:r>
              <a:rPr lang="pt-BR" dirty="0" smtClean="0"/>
              <a:t>O tipo de controle que ele deseja</a:t>
            </a:r>
          </a:p>
          <a:p>
            <a:r>
              <a:rPr lang="pt-BR" dirty="0" smtClean="0"/>
              <a:t>Implantar o software e os sensores</a:t>
            </a:r>
          </a:p>
          <a:p>
            <a:r>
              <a:rPr lang="pt-BR" dirty="0" smtClean="0"/>
              <a:t>Verificar o clima e a humidade</a:t>
            </a:r>
          </a:p>
          <a:p>
            <a:r>
              <a:rPr lang="pt-BR" dirty="0" smtClean="0"/>
              <a:t>Relatar ao cliente e contextualizar com gráficos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0405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Imagem pra criança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562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Custos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Ar condiciono: em media de 1000 a 2000 reais</a:t>
            </a:r>
          </a:p>
          <a:p>
            <a:r>
              <a:rPr lang="pt-BR" dirty="0" smtClean="0"/>
              <a:t>Maquina: varia de acordo com o desejo do cliente ( recomendamos que caso queira dados em tempo real, uma maquina com melhor desempenho, caso o mesmo queira receber dados com um intervalo maior, uma maquina intermediaria poderia suprir suas necessidades)</a:t>
            </a:r>
          </a:p>
          <a:p>
            <a:r>
              <a:rPr lang="pt-BR" dirty="0" smtClean="0"/>
              <a:t>Software: a implantação do software vai variar de acordo com a quantidade de animais e tamanho do estabelecimento. </a:t>
            </a:r>
            <a:r>
              <a:rPr lang="pt-BR" dirty="0" err="1" smtClean="0"/>
              <a:t>Ex</a:t>
            </a:r>
            <a:r>
              <a:rPr lang="pt-BR" dirty="0" smtClean="0"/>
              <a:t>: caso o </a:t>
            </a:r>
            <a:r>
              <a:rPr lang="pt-BR" dirty="0" err="1" smtClean="0"/>
              <a:t>propietario</a:t>
            </a:r>
            <a:r>
              <a:rPr lang="pt-BR" dirty="0" smtClean="0"/>
              <a:t> tenha menos de 80 animais, </a:t>
            </a:r>
            <a:r>
              <a:rPr lang="pt-BR" dirty="0" err="1" smtClean="0"/>
              <a:t>sera</a:t>
            </a:r>
            <a:r>
              <a:rPr lang="pt-BR" dirty="0" smtClean="0"/>
              <a:t> cobrado um valor fixo mensal, caso ele tenha mais de 80, </a:t>
            </a:r>
            <a:r>
              <a:rPr lang="pt-BR" dirty="0" err="1" smtClean="0"/>
              <a:t>sera</a:t>
            </a:r>
            <a:r>
              <a:rPr lang="pt-BR" dirty="0" smtClean="0"/>
              <a:t> cobrado 1 real por cabeça.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1801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8551" y="2919549"/>
            <a:ext cx="10018713" cy="1752599"/>
          </a:xfrm>
        </p:spPr>
        <p:txBody>
          <a:bodyPr anchor="t"/>
          <a:lstStyle/>
          <a:p>
            <a:r>
              <a:rPr lang="pt-BR" dirty="0" smtClean="0"/>
              <a:t>Site (Previa)</a:t>
            </a:r>
            <a:endParaRPr lang="pt-BR" dirty="0"/>
          </a:p>
        </p:txBody>
      </p:sp>
      <p:sp>
        <p:nvSpPr>
          <p:cNvPr id="7" name="Seta para a Direita 6"/>
          <p:cNvSpPr/>
          <p:nvPr/>
        </p:nvSpPr>
        <p:spPr>
          <a:xfrm>
            <a:off x="9744892" y="3498124"/>
            <a:ext cx="1214845" cy="595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95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389888" y="4323175"/>
            <a:ext cx="2848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FAÇA SEU ORCAMENTO</a:t>
            </a:r>
          </a:p>
          <a:p>
            <a:r>
              <a:rPr lang="pt-BR" dirty="0" smtClean="0"/>
              <a:t>(botão)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7790688" y="4237830"/>
            <a:ext cx="2632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Veja alguns exemplos</a:t>
            </a:r>
          </a:p>
          <a:p>
            <a:r>
              <a:rPr lang="pt-BR" dirty="0" smtClean="0"/>
              <a:t>(botão)</a:t>
            </a:r>
            <a:endParaRPr lang="pt-BR" dirty="0"/>
          </a:p>
        </p:txBody>
      </p:sp>
      <p:sp>
        <p:nvSpPr>
          <p:cNvPr id="7" name="Seta para Baixo 6"/>
          <p:cNvSpPr/>
          <p:nvPr/>
        </p:nvSpPr>
        <p:spPr>
          <a:xfrm>
            <a:off x="5250116" y="4780451"/>
            <a:ext cx="816864" cy="10960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7471955" y="349977"/>
            <a:ext cx="4415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INICIO          SOBRE        SIGN IN         SIGN UP</a:t>
            </a:r>
          </a:p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65053" y="101783"/>
            <a:ext cx="19333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/>
              <a:t>LOGO</a:t>
            </a:r>
            <a:endParaRPr lang="pt-BR" sz="4400" dirty="0"/>
          </a:p>
        </p:txBody>
      </p:sp>
      <p:cxnSp>
        <p:nvCxnSpPr>
          <p:cNvPr id="12" name="Conector reto 11"/>
          <p:cNvCxnSpPr/>
          <p:nvPr/>
        </p:nvCxnSpPr>
        <p:spPr>
          <a:xfrm>
            <a:off x="0" y="871224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4581490" y="2227868"/>
            <a:ext cx="215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Logo da empresa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0056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147</TotalTime>
  <Words>410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Arial Rounded MT Bold</vt:lpstr>
      <vt:lpstr>Corbel</vt:lpstr>
      <vt:lpstr>Paralaxe</vt:lpstr>
      <vt:lpstr>Piil RK Solutions</vt:lpstr>
      <vt:lpstr>Contexto</vt:lpstr>
      <vt:lpstr>Justificativa</vt:lpstr>
      <vt:lpstr>Objetivo</vt:lpstr>
      <vt:lpstr>Como vamos fazer</vt:lpstr>
      <vt:lpstr>Imagem pra criança</vt:lpstr>
      <vt:lpstr>Custos </vt:lpstr>
      <vt:lpstr>Site (Previa)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Piil RK Solutions</dc:title>
  <dc:creator>Aluno</dc:creator>
  <cp:lastModifiedBy>Aluno</cp:lastModifiedBy>
  <cp:revision>12</cp:revision>
  <dcterms:created xsi:type="dcterms:W3CDTF">2019-09-02T17:51:58Z</dcterms:created>
  <dcterms:modified xsi:type="dcterms:W3CDTF">2019-09-02T20:19:29Z</dcterms:modified>
</cp:coreProperties>
</file>