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ustria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N+2G8DcRQbeZEzp4xPupfXxu5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ustri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BR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BR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8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8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8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8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19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19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19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19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19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19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19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19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"/>
          <p:cNvCxnSpPr/>
          <p:nvPr/>
        </p:nvCxnSpPr>
        <p:spPr>
          <a:xfrm>
            <a:off x="3844031" y="2121763"/>
            <a:ext cx="0" cy="0"/>
          </a:xfrm>
          <a:prstGeom prst="straightConnector1">
            <a:avLst/>
          </a:prstGeom>
          <a:noFill/>
          <a:ln cap="rnd" cmpd="sng" w="9525">
            <a:solidFill>
              <a:srgbClr val="B3411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 pouco sobre GitHub Actions. Como o próprio título deste artigo… | by  Ingryd Moura | hurb.labs | Medium"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53790"/>
            <a:ext cx="12192001" cy="691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1029808" y="659167"/>
            <a:ext cx="2521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FDE"/>
                </a:solidFill>
                <a:latin typeface="Lustria"/>
                <a:ea typeface="Lustria"/>
                <a:cs typeface="Lustria"/>
                <a:sym typeface="Lustria"/>
              </a:rPr>
              <a:t>Nome: Isaque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FDE"/>
                </a:solidFill>
                <a:latin typeface="Lustria"/>
                <a:ea typeface="Lustria"/>
                <a:cs typeface="Lustria"/>
                <a:sym typeface="Lustria"/>
              </a:rPr>
              <a:t>Serie: 2nt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046827" y="1018908"/>
            <a:ext cx="9601196" cy="1303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600"/>
              <a:buFont typeface="Lustria"/>
              <a:buNone/>
            </a:pPr>
            <a:r>
              <a:rPr lang="pt-BR" sz="9600">
                <a:solidFill>
                  <a:srgbClr val="00B0F0"/>
                </a:solidFill>
              </a:rPr>
              <a:t>Oque é github?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749423" y="2624616"/>
            <a:ext cx="10515600" cy="29771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b="0" i="0" lang="pt-BR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 GitHub é uma plataforma de desenvolvimento colaborativo que aloja projetos na nuvem utilizando o sistema de controle de versões chamado Git. A plataforma ajuda os desenvolvedores a armazenar e administrar o código e faz o registro de mudanças.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38587" y="1115627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000"/>
              <a:buFont typeface="Arial"/>
              <a:buNone/>
            </a:pPr>
            <a:r>
              <a:rPr lang="pt-BR" sz="8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oque é github actions?</a:t>
            </a:r>
            <a:endParaRPr sz="8000">
              <a:solidFill>
                <a:srgbClr val="00B0F0"/>
              </a:solidFill>
            </a:endParaRPr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1138973" y="2516190"/>
            <a:ext cx="7285936" cy="168344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b="0" i="0" lang="pt-BR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GitHub Actions, que executa uma tarefa complexa, mas frequentemente repetida. Use uma ação para ajudar a reduzir a quantidade de código repetitivo que você grava nos seus arquivos de fluxo de trabalho</a:t>
            </a:r>
            <a:r>
              <a:rPr b="0" i="0" lang="pt-BR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dósia">
  <a:themeElements>
    <a:clrScheme name="Ardósi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2024-04-23T19:32:47Z</dcterms:created>
  <dc:creator>GERA_LAB1_PC20</dc:creator>
</cp:coreProperties>
</file>