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97576-2F82-E615-D20F-2A432C98A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E12DD4-DAB9-7284-9AC6-C4CA475E1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F9204A-E518-A9F0-5B4A-6F9C08E1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EE9-7CE6-4C8C-9D87-8841A46EE98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589AE4-8D83-4A81-98FE-00C5985B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5C51C8-875C-F7CC-40D2-CB992DA4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C78-6EB8-4CA0-B02C-66C6A1DCA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00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63112-F51D-9176-3C24-01BCEA3E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88F426-3F85-9C07-D8FB-927A6C383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8B727-6BB3-9C2A-B719-53388CC8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EE9-7CE6-4C8C-9D87-8841A46EE98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804B9-A101-5F67-AEAF-CCAB8BFF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651AD2-0826-E82C-FBEB-58C1504C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C78-6EB8-4CA0-B02C-66C6A1DCA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5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3AAD09-1336-936B-3564-C7EB7C547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E73628-5B2A-FF2C-6CFE-9EAB9087E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ADCC90-29C9-426E-CF87-3F29BF87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EE9-7CE6-4C8C-9D87-8841A46EE98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C85D1-C80A-59C2-B738-5A3D6DF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5518ED-B365-3A3A-5303-73FED87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C78-6EB8-4CA0-B02C-66C6A1DCA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11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69E00-CEB1-2220-445D-BF4EC7E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72CE3-D35D-46B8-0104-EA0C408A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3D6508-2450-6294-CFC1-3A81D156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EE9-7CE6-4C8C-9D87-8841A46EE98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5AE38-5387-785C-2BCD-FB28C009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C33BA-7D91-2DC2-CB99-7AA7027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C78-6EB8-4CA0-B02C-66C6A1DCA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40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280DE-3E3F-4782-C925-F044BBC1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CB4621-498A-2E6E-B31F-BE07692F2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551F20-76A1-CF11-2EB2-769453D0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EE9-7CE6-4C8C-9D87-8841A46EE98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F425E-1391-9B5B-4A91-2B30E085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9D2097-F559-3712-D4CD-15D00478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C78-6EB8-4CA0-B02C-66C6A1DCA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45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84FC-9111-5BDC-F42E-90132A4D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AE2D4-31D1-7EAD-FB24-F448EE5D1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731ACE-C73E-DB9E-23BA-A38370522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21685F-4313-2B50-40A1-BDE16549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EE9-7CE6-4C8C-9D87-8841A46EE98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ED2318-822E-1695-D3BE-393F827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F4A0F1-0E45-B086-D3FD-5B370EB2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C78-6EB8-4CA0-B02C-66C6A1DCA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32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271E7-AF1F-93FD-A4AF-26063AC7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12EEE-C7CF-CCB0-C72D-DEB5052F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ED1C03-EB6C-35B3-C271-AE8D098C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1BC859-B99A-2FE0-A60E-2DC9EEB76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62D7A9-0CAD-4D2B-4B87-FEEDD44B0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4BCDC2-8255-0263-B850-C31666A8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EE9-7CE6-4C8C-9D87-8841A46EE98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621D48-30F1-75CB-A735-C856DE38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68C264-5E4C-ECB7-66B1-E444FF0A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C78-6EB8-4CA0-B02C-66C6A1DCA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59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241FE-A1C6-23D7-606A-FA2483FC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0A766D-5FED-CAD8-66D7-E792D84B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EE9-7CE6-4C8C-9D87-8841A46EE98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544F0D-8DDD-0846-F0BA-446CC808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A7DF9C-F91A-E56C-2D77-C2DADB34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C78-6EB8-4CA0-B02C-66C6A1DCA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31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405DEF-D307-2074-7D55-AC65866D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EE9-7CE6-4C8C-9D87-8841A46EE98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F11381-BE01-C526-4DC2-503B0237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5DCFBA-4B30-26B0-B7E9-438356AF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C78-6EB8-4CA0-B02C-66C6A1DCA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20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CF38A-DF21-53B3-3B85-392E6D33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7507C-B68C-CBEB-DE96-75F1D19D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1BD05D-4E4E-686F-1F40-80DB51760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571F88-49FB-8498-2CA4-39084BCF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EE9-7CE6-4C8C-9D87-8841A46EE98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2BCAA5-22C7-5E13-0E63-9A8C0ED8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DC9F27-36F1-504A-20B9-D29E7D3A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C78-6EB8-4CA0-B02C-66C6A1DCA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3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526E7-D188-C6B4-E085-7F5C3A1E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FBDC5D-45F6-059A-7D16-1E802F20B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A08956-D42B-25F5-DF0F-FF0BE48D6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751A6-9ADA-96CE-F600-48FDBB04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EE9-7CE6-4C8C-9D87-8841A46EE98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3F5686-7170-2FDA-AC4A-055A35CC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7DB3C4-AD67-5C1D-1A0B-EDF0AA05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C78-6EB8-4CA0-B02C-66C6A1DCA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8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24BF64-FED3-BE4E-F5FA-C9C71AAA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5DBDE5-E103-6EC3-2535-0885568CB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747B3B-CF8C-105E-72E7-490EB7D49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4EE9-7CE6-4C8C-9D87-8841A46EE986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3650AD-933D-AB9F-AE2C-AFC9FA1AF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4BD5A3-61F1-6094-0810-40D27C6EB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1C78-6EB8-4CA0-B02C-66C6A1DCA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2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vem 5">
            <a:extLst>
              <a:ext uri="{FF2B5EF4-FFF2-40B4-BE49-F238E27FC236}">
                <a16:creationId xmlns:a16="http://schemas.microsoft.com/office/drawing/2014/main" id="{4129426A-FCB4-9F39-A185-999811B50042}"/>
              </a:ext>
            </a:extLst>
          </p:cNvPr>
          <p:cNvSpPr/>
          <p:nvPr/>
        </p:nvSpPr>
        <p:spPr>
          <a:xfrm>
            <a:off x="3876583" y="2139518"/>
            <a:ext cx="3882501" cy="146481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TREINAMENTO DO CHAT GPT</a:t>
            </a:r>
            <a:endParaRPr lang="pt-B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8FDBFA-ED0C-2338-42F7-872CA4ECE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583" y="4927921"/>
            <a:ext cx="173114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6B657C1C-60F6-B5A2-7CB3-E93A349FC1BB}"/>
              </a:ext>
            </a:extLst>
          </p:cNvPr>
          <p:cNvSpPr/>
          <p:nvPr/>
        </p:nvSpPr>
        <p:spPr>
          <a:xfrm>
            <a:off x="1657164" y="4083730"/>
            <a:ext cx="2219419" cy="154249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TREINAMENTO MASSIVO USA ARQUITETURA TRANSFORMER PARA CAPTURAR RELAÇÕES DE LONGO ALCANCE</a:t>
            </a:r>
            <a:endParaRPr lang="pt-BR" sz="1000" dirty="0"/>
          </a:p>
        </p:txBody>
      </p:sp>
      <p:sp>
        <p:nvSpPr>
          <p:cNvPr id="14" name="Nuvem 13">
            <a:extLst>
              <a:ext uri="{FF2B5EF4-FFF2-40B4-BE49-F238E27FC236}">
                <a16:creationId xmlns:a16="http://schemas.microsoft.com/office/drawing/2014/main" id="{CBD59A59-3651-006E-E9EC-381AE5F43D4C}"/>
              </a:ext>
            </a:extLst>
          </p:cNvPr>
          <p:cNvSpPr/>
          <p:nvPr/>
        </p:nvSpPr>
        <p:spPr>
          <a:xfrm>
            <a:off x="2201661" y="460608"/>
            <a:ext cx="2219419" cy="154249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Pré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treinamento INICIALMENTE ELE É TREINADO ADQUIRINDO TODO CONHECIMENTO E DADOS, INCLUINDO ARQUIVOS, LIVROS E DADOS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6809F5F-3F1F-746C-5182-22EDB80E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2192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Nuvem 15">
            <a:extLst>
              <a:ext uri="{FF2B5EF4-FFF2-40B4-BE49-F238E27FC236}">
                <a16:creationId xmlns:a16="http://schemas.microsoft.com/office/drawing/2014/main" id="{ED5DD541-9048-B35E-79CD-F985B465D3F5}"/>
              </a:ext>
            </a:extLst>
          </p:cNvPr>
          <p:cNvSpPr/>
          <p:nvPr/>
        </p:nvSpPr>
        <p:spPr>
          <a:xfrm>
            <a:off x="7696938" y="4110362"/>
            <a:ext cx="2938511" cy="185321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Avaliação e ajuste fino O DESEMPENHO DO MODELO É AVALIADO PARA A TAREFA ESPECÍFICA, SENDO AJUSTADO CONFORME NECESSÁRIO, PODENDO REPETIR-SE PARA OTIMIZAÇÃO CONTÍNUA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EB47ABF-3540-4A1D-6F85-6B825FBD67AC}"/>
              </a:ext>
            </a:extLst>
          </p:cNvPr>
          <p:cNvCxnSpPr/>
          <p:nvPr/>
        </p:nvCxnSpPr>
        <p:spPr>
          <a:xfrm flipH="1" flipV="1">
            <a:off x="4021584" y="1926454"/>
            <a:ext cx="328474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6AFE992-BD26-3AE4-B9BF-642EB4A17DAF}"/>
              </a:ext>
            </a:extLst>
          </p:cNvPr>
          <p:cNvCxnSpPr/>
          <p:nvPr/>
        </p:nvCxnSpPr>
        <p:spPr>
          <a:xfrm flipH="1">
            <a:off x="3879542" y="3468948"/>
            <a:ext cx="470516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3B94316-8AF9-3296-3E50-5DB229D124B0}"/>
              </a:ext>
            </a:extLst>
          </p:cNvPr>
          <p:cNvCxnSpPr/>
          <p:nvPr/>
        </p:nvCxnSpPr>
        <p:spPr>
          <a:xfrm>
            <a:off x="7279689" y="3387938"/>
            <a:ext cx="479395" cy="62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Nuvem 22">
            <a:extLst>
              <a:ext uri="{FF2B5EF4-FFF2-40B4-BE49-F238E27FC236}">
                <a16:creationId xmlns:a16="http://schemas.microsoft.com/office/drawing/2014/main" id="{8935175F-AD00-E61C-3EB8-A6520DDFA462}"/>
              </a:ext>
            </a:extLst>
          </p:cNvPr>
          <p:cNvSpPr/>
          <p:nvPr/>
        </p:nvSpPr>
        <p:spPr>
          <a:xfrm>
            <a:off x="7901125" y="213064"/>
            <a:ext cx="3080488" cy="19688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Implementação e implantação O MODELO TREINADO E AJUSTADO É INTEGRADO EM SISTEMAS, SERVIÇOS DE CHATBOTS OU ASSISTENTES VIRTUAIS, PROPORCIONANDO BENEFÍCIOS DIRETOS ÀS APLICAÇÕES DE PROCESSAMENTO DE LINGUAGEM NATURAL.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3FFB3488-B4DD-137E-6A6A-74CFAB19D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04A137E-F318-FE19-0F5A-5F760F3991C6}"/>
              </a:ext>
            </a:extLst>
          </p:cNvPr>
          <p:cNvCxnSpPr/>
          <p:nvPr/>
        </p:nvCxnSpPr>
        <p:spPr>
          <a:xfrm flipV="1">
            <a:off x="7497193" y="1830023"/>
            <a:ext cx="523782" cy="4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45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GERA_LAB1_PC20</dc:creator>
  <cp:lastModifiedBy>GERA_LAB1_PC20</cp:lastModifiedBy>
  <cp:revision>2</cp:revision>
  <dcterms:created xsi:type="dcterms:W3CDTF">2024-04-17T20:54:59Z</dcterms:created>
  <dcterms:modified xsi:type="dcterms:W3CDTF">2024-05-08T20:15:53Z</dcterms:modified>
</cp:coreProperties>
</file>