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RA_LAB1_PC20" initials="G" lastIdx="1" clrIdx="0">
    <p:extLst>
      <p:ext uri="{19B8F6BF-5375-455C-9EA6-DF929625EA0E}">
        <p15:presenceInfo xmlns:p15="http://schemas.microsoft.com/office/powerpoint/2012/main" userId="GERA_LAB1_PC20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3-20T17:01:43.922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210740-D773-47DD-85E4-BB2C01F1A481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1A32B8-D3F1-482D-989A-A8404574D0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1812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FONTES: SALES FORCE, WENI, NEURAL MINDI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1A32B8-D3F1-482D-989A-A8404574D07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479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B280-6A7D-455D-8EFA-1E4C1A4BADA3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307F-DF6D-4BDF-8AB9-33BF5DA799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911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B280-6A7D-455D-8EFA-1E4C1A4BADA3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307F-DF6D-4BDF-8AB9-33BF5DA799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2559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B280-6A7D-455D-8EFA-1E4C1A4BADA3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307F-DF6D-4BDF-8AB9-33BF5DA799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7006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B280-6A7D-455D-8EFA-1E4C1A4BADA3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307F-DF6D-4BDF-8AB9-33BF5DA79934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2306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B280-6A7D-455D-8EFA-1E4C1A4BADA3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307F-DF6D-4BDF-8AB9-33BF5DA799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6743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B280-6A7D-455D-8EFA-1E4C1A4BADA3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307F-DF6D-4BDF-8AB9-33BF5DA799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9604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B280-6A7D-455D-8EFA-1E4C1A4BADA3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307F-DF6D-4BDF-8AB9-33BF5DA799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5915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B280-6A7D-455D-8EFA-1E4C1A4BADA3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307F-DF6D-4BDF-8AB9-33BF5DA799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69196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B280-6A7D-455D-8EFA-1E4C1A4BADA3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307F-DF6D-4BDF-8AB9-33BF5DA799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50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B280-6A7D-455D-8EFA-1E4C1A4BADA3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307F-DF6D-4BDF-8AB9-33BF5DA799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1383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B280-6A7D-455D-8EFA-1E4C1A4BADA3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307F-DF6D-4BDF-8AB9-33BF5DA799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943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B280-6A7D-455D-8EFA-1E4C1A4BADA3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307F-DF6D-4BDF-8AB9-33BF5DA799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3560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B280-6A7D-455D-8EFA-1E4C1A4BADA3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307F-DF6D-4BDF-8AB9-33BF5DA799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126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B280-6A7D-455D-8EFA-1E4C1A4BADA3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307F-DF6D-4BDF-8AB9-33BF5DA799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2509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B280-6A7D-455D-8EFA-1E4C1A4BADA3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307F-DF6D-4BDF-8AB9-33BF5DA799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7154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B280-6A7D-455D-8EFA-1E4C1A4BADA3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307F-DF6D-4BDF-8AB9-33BF5DA799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805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B280-6A7D-455D-8EFA-1E4C1A4BADA3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307F-DF6D-4BDF-8AB9-33BF5DA799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754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551B280-6A7D-455D-8EFA-1E4C1A4BADA3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99B307F-DF6D-4BDF-8AB9-33BF5DA799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37106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BF8EB817-734F-2D71-4BB6-F51F4C7AD3E0}"/>
              </a:ext>
            </a:extLst>
          </p:cNvPr>
          <p:cNvSpPr/>
          <p:nvPr/>
        </p:nvSpPr>
        <p:spPr>
          <a:xfrm>
            <a:off x="4548146" y="1425271"/>
            <a:ext cx="2647784" cy="20037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IA </a:t>
            </a:r>
            <a:r>
              <a:rPr lang="pt-B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GENERATIVA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9BE559B-4A30-D4BC-398B-6AE5F9D62069}"/>
              </a:ext>
            </a:extLst>
          </p:cNvPr>
          <p:cNvSpPr txBox="1"/>
          <p:nvPr/>
        </p:nvSpPr>
        <p:spPr>
          <a:xfrm>
            <a:off x="194811" y="612254"/>
            <a:ext cx="41585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OQUE É IA GENERATIVA.</a:t>
            </a:r>
          </a:p>
          <a:p>
            <a:r>
              <a:rPr lang="pt-BR" dirty="0"/>
              <a:t> RESPOSTA: A Inteligência artificial generativa é uma tecnologia capaz de gerar conteúdo após ser treinada com padrões complexos a partir de uma base de dados. Com uma técnica chamada aprendizado de máquina ("machine learning" em inglês), I As generativas como ChatGPT, Gemini, Copiloto e DALL-E conseguem criar textos, imagens, códigos de computador, receitas de bolo, vídeos, músicas e muito mais.</a:t>
            </a:r>
          </a:p>
        </p:txBody>
      </p:sp>
      <p:cxnSp>
        <p:nvCxnSpPr>
          <p:cNvPr id="17" name="Conector: Curvo 16">
            <a:extLst>
              <a:ext uri="{FF2B5EF4-FFF2-40B4-BE49-F238E27FC236}">
                <a16:creationId xmlns:a16="http://schemas.microsoft.com/office/drawing/2014/main" id="{88FD7435-A354-26FE-305E-E3BAE104B504}"/>
              </a:ext>
            </a:extLst>
          </p:cNvPr>
          <p:cNvCxnSpPr>
            <a:cxnSpLocks/>
          </p:cNvCxnSpPr>
          <p:nvPr/>
        </p:nvCxnSpPr>
        <p:spPr>
          <a:xfrm rot="16200000" flipV="1">
            <a:off x="4452118" y="686198"/>
            <a:ext cx="605529" cy="147814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3D11D98-6785-C0E1-FDDC-99F915A4FE1D}"/>
              </a:ext>
            </a:extLst>
          </p:cNvPr>
          <p:cNvSpPr txBox="1"/>
          <p:nvPr/>
        </p:nvSpPr>
        <p:spPr>
          <a:xfrm>
            <a:off x="8515846" y="1390338"/>
            <a:ext cx="31354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COMO FUNCIONA?</a:t>
            </a:r>
          </a:p>
          <a:p>
            <a:r>
              <a:rPr lang="pt-BR" dirty="0"/>
              <a:t> RESPOSTA:IA generativa ou inteligência artificial generativa se refere ao uso de IA para criar novos conteúdos, como texto, imagens, música, áudio e vídeos.</a:t>
            </a: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5B73DFFF-AA7B-CC23-1318-0F3FEDF8255D}"/>
              </a:ext>
            </a:extLst>
          </p:cNvPr>
          <p:cNvCxnSpPr/>
          <p:nvPr/>
        </p:nvCxnSpPr>
        <p:spPr>
          <a:xfrm flipV="1">
            <a:off x="6905707" y="1804946"/>
            <a:ext cx="1208599" cy="33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2F693AD-089D-358C-EB9B-28CC7C04A4B7}"/>
              </a:ext>
            </a:extLst>
          </p:cNvPr>
          <p:cNvSpPr txBox="1"/>
          <p:nvPr/>
        </p:nvSpPr>
        <p:spPr>
          <a:xfrm>
            <a:off x="7832035" y="4238045"/>
            <a:ext cx="29737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COMO A IA GENERATIVA É TREINADA?</a:t>
            </a:r>
          </a:p>
          <a:p>
            <a:r>
              <a:rPr lang="pt-BR" dirty="0"/>
              <a:t> RESPOSTA:O modelo é treinado com o conjunto de dados coletados para aprender os padrões e as estruturas básicas dos dados.</a:t>
            </a: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0EE0DD27-2EAF-9772-1172-1F8C1AEDD103}"/>
              </a:ext>
            </a:extLst>
          </p:cNvPr>
          <p:cNvCxnSpPr>
            <a:cxnSpLocks/>
          </p:cNvCxnSpPr>
          <p:nvPr/>
        </p:nvCxnSpPr>
        <p:spPr>
          <a:xfrm>
            <a:off x="6790412" y="3141759"/>
            <a:ext cx="1033671" cy="953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50B5FD87-E4F5-D890-50EA-A0826FF881F7}"/>
              </a:ext>
            </a:extLst>
          </p:cNvPr>
          <p:cNvSpPr txBox="1"/>
          <p:nvPr/>
        </p:nvSpPr>
        <p:spPr>
          <a:xfrm>
            <a:off x="636105" y="4529501"/>
            <a:ext cx="59396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QUAIS SÃO AS VANTAGENS E DESVANTAGENS DA IA GENERATIVA?</a:t>
            </a:r>
          </a:p>
          <a:p>
            <a:r>
              <a:rPr lang="pt-BR" dirty="0"/>
              <a:t> RESPOSTA: Suas vantagens incluem simplificação, economia de tempo, redução de vieses e automação de tarefas repetitivas, entre outros benefícios. Já as desvantagens envolvem custos de implementação elevados, possível perda de empregos humanos e a falta de emoção e criatividade.</a:t>
            </a:r>
          </a:p>
        </p:txBody>
      </p: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65216F1B-FDFC-CE9A-DD64-8EBBB3E62B9F}"/>
              </a:ext>
            </a:extLst>
          </p:cNvPr>
          <p:cNvCxnSpPr>
            <a:cxnSpLocks/>
          </p:cNvCxnSpPr>
          <p:nvPr/>
        </p:nvCxnSpPr>
        <p:spPr>
          <a:xfrm flipH="1">
            <a:off x="5012633" y="3208042"/>
            <a:ext cx="559244" cy="110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6085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Ardósia</Template>
  <TotalTime>33</TotalTime>
  <Words>213</Words>
  <Application>Microsoft Office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Calibri</vt:lpstr>
      <vt:lpstr>Calisto MT</vt:lpstr>
      <vt:lpstr>Wingdings 2</vt:lpstr>
      <vt:lpstr>Ardósia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GERA_LAB1_PC20</dc:creator>
  <cp:lastModifiedBy>GERA_LAB1_PC20</cp:lastModifiedBy>
  <cp:revision>3</cp:revision>
  <dcterms:created xsi:type="dcterms:W3CDTF">2024-03-20T20:01:32Z</dcterms:created>
  <dcterms:modified xsi:type="dcterms:W3CDTF">2024-03-20T20:35:14Z</dcterms:modified>
</cp:coreProperties>
</file>