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3" r:id="rId5"/>
    <p:sldId id="267" r:id="rId6"/>
    <p:sldId id="258" r:id="rId7"/>
    <p:sldId id="266" r:id="rId8"/>
    <p:sldId id="259" r:id="rId9"/>
    <p:sldId id="269" r:id="rId10"/>
    <p:sldId id="270" r:id="rId11"/>
    <p:sldId id="273" r:id="rId12"/>
    <p:sldId id="271" r:id="rId13"/>
    <p:sldId id="272" r:id="rId14"/>
    <p:sldId id="261" r:id="rId15"/>
    <p:sldId id="262" r:id="rId16"/>
    <p:sldId id="268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CE8DFD-C4F9-533D-07DD-F070110DE18A}" v="1261" dt="2024-04-09T12:00:39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s Cinquetti Moreira" userId="S::lucas.cinquetti@ges.inatel.br::890767fd-182f-4d24-b19c-7838e51d39b3" providerId="AD" clId="Web-{B3CE8DFD-C4F9-533D-07DD-F070110DE18A}"/>
    <pc:docChg chg="addSld delSld modSld sldOrd addMainMaster delMainMaster">
      <pc:chgData name="Lucas Cinquetti Moreira" userId="S::lucas.cinquetti@ges.inatel.br::890767fd-182f-4d24-b19c-7838e51d39b3" providerId="AD" clId="Web-{B3CE8DFD-C4F9-533D-07DD-F070110DE18A}" dt="2024-04-09T11:58:37.585" v="1165" actId="20577"/>
      <pc:docMkLst>
        <pc:docMk/>
      </pc:docMkLst>
      <pc:sldChg chg="modSp mod modClrScheme chgLayout">
        <pc:chgData name="Lucas Cinquetti Moreira" userId="S::lucas.cinquetti@ges.inatel.br::890767fd-182f-4d24-b19c-7838e51d39b3" providerId="AD" clId="Web-{B3CE8DFD-C4F9-533D-07DD-F070110DE18A}" dt="2024-04-08T19:32:41.240" v="4" actId="20577"/>
        <pc:sldMkLst>
          <pc:docMk/>
          <pc:sldMk cId="2210866551" sldId="256"/>
        </pc:sldMkLst>
        <pc:spChg chg="mod ord">
          <ac:chgData name="Lucas Cinquetti Moreira" userId="S::lucas.cinquetti@ges.inatel.br::890767fd-182f-4d24-b19c-7838e51d39b3" providerId="AD" clId="Web-{B3CE8DFD-C4F9-533D-07DD-F070110DE18A}" dt="2024-04-08T19:32:41.240" v="4" actId="20577"/>
          <ac:spMkLst>
            <pc:docMk/>
            <pc:sldMk cId="2210866551" sldId="256"/>
            <ac:spMk id="2" creationId="{00000000-0000-0000-0000-000000000000}"/>
          </ac:spMkLst>
        </pc:spChg>
        <pc:spChg chg="mod ord">
          <ac:chgData name="Lucas Cinquetti Moreira" userId="S::lucas.cinquetti@ges.inatel.br::890767fd-182f-4d24-b19c-7838e51d39b3" providerId="AD" clId="Web-{B3CE8DFD-C4F9-533D-07DD-F070110DE18A}" dt="2024-04-08T19:32:32.584" v="0"/>
          <ac:spMkLst>
            <pc:docMk/>
            <pc:sldMk cId="2210866551" sldId="256"/>
            <ac:spMk id="3" creationId="{00000000-0000-0000-0000-000000000000}"/>
          </ac:spMkLst>
        </pc:spChg>
      </pc:sldChg>
      <pc:sldChg chg="addSp modSp new">
        <pc:chgData name="Lucas Cinquetti Moreira" userId="S::lucas.cinquetti@ges.inatel.br::890767fd-182f-4d24-b19c-7838e51d39b3" providerId="AD" clId="Web-{B3CE8DFD-C4F9-533D-07DD-F070110DE18A}" dt="2024-04-08T23:11:17.824" v="199" actId="14100"/>
        <pc:sldMkLst>
          <pc:docMk/>
          <pc:sldMk cId="2035929998" sldId="257"/>
        </pc:sldMkLst>
        <pc:spChg chg="mod">
          <ac:chgData name="Lucas Cinquetti Moreira" userId="S::lucas.cinquetti@ges.inatel.br::890767fd-182f-4d24-b19c-7838e51d39b3" providerId="AD" clId="Web-{B3CE8DFD-C4F9-533D-07DD-F070110DE18A}" dt="2024-04-08T23:09:31.540" v="153" actId="20577"/>
          <ac:spMkLst>
            <pc:docMk/>
            <pc:sldMk cId="2035929998" sldId="257"/>
            <ac:spMk id="2" creationId="{9B953B4C-8796-21AB-6F5E-4E78F5B4652D}"/>
          </ac:spMkLst>
        </pc:spChg>
        <pc:spChg chg="mod">
          <ac:chgData name="Lucas Cinquetti Moreira" userId="S::lucas.cinquetti@ges.inatel.br::890767fd-182f-4d24-b19c-7838e51d39b3" providerId="AD" clId="Web-{B3CE8DFD-C4F9-533D-07DD-F070110DE18A}" dt="2024-04-08T23:10:58.589" v="194" actId="1076"/>
          <ac:spMkLst>
            <pc:docMk/>
            <pc:sldMk cId="2035929998" sldId="257"/>
            <ac:spMk id="3" creationId="{F9749567-75A0-270E-B62A-A5AD7A69BC8C}"/>
          </ac:spMkLst>
        </pc:spChg>
        <pc:picChg chg="add mod">
          <ac:chgData name="Lucas Cinquetti Moreira" userId="S::lucas.cinquetti@ges.inatel.br::890767fd-182f-4d24-b19c-7838e51d39b3" providerId="AD" clId="Web-{B3CE8DFD-C4F9-533D-07DD-F070110DE18A}" dt="2024-04-08T23:11:17.824" v="199" actId="14100"/>
          <ac:picMkLst>
            <pc:docMk/>
            <pc:sldMk cId="2035929998" sldId="257"/>
            <ac:picMk id="4" creationId="{C0C666E6-36C2-B094-B96C-8F2CC36BFE7C}"/>
          </ac:picMkLst>
        </pc:picChg>
      </pc:sldChg>
      <pc:sldChg chg="addSp delSp modSp new">
        <pc:chgData name="Lucas Cinquetti Moreira" userId="S::lucas.cinquetti@ges.inatel.br::890767fd-182f-4d24-b19c-7838e51d39b3" providerId="AD" clId="Web-{B3CE8DFD-C4F9-533D-07DD-F070110DE18A}" dt="2024-04-08T23:16:57.567" v="297" actId="14100"/>
        <pc:sldMkLst>
          <pc:docMk/>
          <pc:sldMk cId="3614251894" sldId="258"/>
        </pc:sldMkLst>
        <pc:spChg chg="mod">
          <ac:chgData name="Lucas Cinquetti Moreira" userId="S::lucas.cinquetti@ges.inatel.br::890767fd-182f-4d24-b19c-7838e51d39b3" providerId="AD" clId="Web-{B3CE8DFD-C4F9-533D-07DD-F070110DE18A}" dt="2024-04-08T23:13:14.280" v="265" actId="20577"/>
          <ac:spMkLst>
            <pc:docMk/>
            <pc:sldMk cId="3614251894" sldId="258"/>
            <ac:spMk id="2" creationId="{40EFEC38-5FB5-C14D-58D3-92C9D91D65A9}"/>
          </ac:spMkLst>
        </pc:spChg>
        <pc:spChg chg="del">
          <ac:chgData name="Lucas Cinquetti Moreira" userId="S::lucas.cinquetti@ges.inatel.br::890767fd-182f-4d24-b19c-7838e51d39b3" providerId="AD" clId="Web-{B3CE8DFD-C4F9-533D-07DD-F070110DE18A}" dt="2024-04-08T21:41:45.555" v="7"/>
          <ac:spMkLst>
            <pc:docMk/>
            <pc:sldMk cId="3614251894" sldId="258"/>
            <ac:spMk id="3" creationId="{F8F50D5C-2F55-D529-A0CC-C9A38B4893AF}"/>
          </ac:spMkLst>
        </pc:spChg>
        <pc:picChg chg="add mod ord">
          <ac:chgData name="Lucas Cinquetti Moreira" userId="S::lucas.cinquetti@ges.inatel.br::890767fd-182f-4d24-b19c-7838e51d39b3" providerId="AD" clId="Web-{B3CE8DFD-C4F9-533D-07DD-F070110DE18A}" dt="2024-04-08T23:16:57.567" v="297" actId="14100"/>
          <ac:picMkLst>
            <pc:docMk/>
            <pc:sldMk cId="3614251894" sldId="258"/>
            <ac:picMk id="4" creationId="{D36E8FDE-0B1E-3278-84DD-CC7BD9B67EEB}"/>
          </ac:picMkLst>
        </pc:picChg>
      </pc:sldChg>
      <pc:sldChg chg="addSp delSp modSp new">
        <pc:chgData name="Lucas Cinquetti Moreira" userId="S::lucas.cinquetti@ges.inatel.br::890767fd-182f-4d24-b19c-7838e51d39b3" providerId="AD" clId="Web-{B3CE8DFD-C4F9-533D-07DD-F070110DE18A}" dt="2024-04-09T00:11:43.800" v="566" actId="20577"/>
        <pc:sldMkLst>
          <pc:docMk/>
          <pc:sldMk cId="3238774715" sldId="259"/>
        </pc:sldMkLst>
        <pc:spChg chg="mod">
          <ac:chgData name="Lucas Cinquetti Moreira" userId="S::lucas.cinquetti@ges.inatel.br::890767fd-182f-4d24-b19c-7838e51d39b3" providerId="AD" clId="Web-{B3CE8DFD-C4F9-533D-07DD-F070110DE18A}" dt="2024-04-08T21:52:37.028" v="37" actId="20577"/>
          <ac:spMkLst>
            <pc:docMk/>
            <pc:sldMk cId="3238774715" sldId="259"/>
            <ac:spMk id="2" creationId="{9265AB7D-E9A0-A8EC-0391-C2844D10BF23}"/>
          </ac:spMkLst>
        </pc:spChg>
        <pc:spChg chg="del">
          <ac:chgData name="Lucas Cinquetti Moreira" userId="S::lucas.cinquetti@ges.inatel.br::890767fd-182f-4d24-b19c-7838e51d39b3" providerId="AD" clId="Web-{B3CE8DFD-C4F9-533D-07DD-F070110DE18A}" dt="2024-04-08T21:52:23.356" v="29"/>
          <ac:spMkLst>
            <pc:docMk/>
            <pc:sldMk cId="3238774715" sldId="259"/>
            <ac:spMk id="3" creationId="{58CD004D-FC3D-DF04-FC46-828EC1E9BB68}"/>
          </ac:spMkLst>
        </pc:spChg>
        <pc:spChg chg="add mod">
          <ac:chgData name="Lucas Cinquetti Moreira" userId="S::lucas.cinquetti@ges.inatel.br::890767fd-182f-4d24-b19c-7838e51d39b3" providerId="AD" clId="Web-{B3CE8DFD-C4F9-533D-07DD-F070110DE18A}" dt="2024-04-09T00:11:43.800" v="566" actId="20577"/>
          <ac:spMkLst>
            <pc:docMk/>
            <pc:sldMk cId="3238774715" sldId="259"/>
            <ac:spMk id="5" creationId="{70D520B1-BEF2-FBA6-9F45-5E56C39D8D3E}"/>
          </ac:spMkLst>
        </pc:spChg>
        <pc:picChg chg="add mod ord">
          <ac:chgData name="Lucas Cinquetti Moreira" userId="S::lucas.cinquetti@ges.inatel.br::890767fd-182f-4d24-b19c-7838e51d39b3" providerId="AD" clId="Web-{B3CE8DFD-C4F9-533D-07DD-F070110DE18A}" dt="2024-04-08T21:52:42.106" v="38" actId="1076"/>
          <ac:picMkLst>
            <pc:docMk/>
            <pc:sldMk cId="3238774715" sldId="259"/>
            <ac:picMk id="4" creationId="{926E41F4-AE42-8C4F-BC1F-E81217CABB98}"/>
          </ac:picMkLst>
        </pc:picChg>
      </pc:sldChg>
      <pc:sldChg chg="modSp new del">
        <pc:chgData name="Lucas Cinquetti Moreira" userId="S::lucas.cinquetti@ges.inatel.br::890767fd-182f-4d24-b19c-7838e51d39b3" providerId="AD" clId="Web-{B3CE8DFD-C4F9-533D-07DD-F070110DE18A}" dt="2024-04-09T00:11:57.410" v="567"/>
        <pc:sldMkLst>
          <pc:docMk/>
          <pc:sldMk cId="1895623055" sldId="260"/>
        </pc:sldMkLst>
        <pc:spChg chg="mod">
          <ac:chgData name="Lucas Cinquetti Moreira" userId="S::lucas.cinquetti@ges.inatel.br::890767fd-182f-4d24-b19c-7838e51d39b3" providerId="AD" clId="Web-{B3CE8DFD-C4F9-533D-07DD-F070110DE18A}" dt="2024-04-08T23:19:41.884" v="309" actId="20577"/>
          <ac:spMkLst>
            <pc:docMk/>
            <pc:sldMk cId="1895623055" sldId="260"/>
            <ac:spMk id="2" creationId="{D0C94663-D917-CA63-79B9-FBA990963643}"/>
          </ac:spMkLst>
        </pc:spChg>
      </pc:sldChg>
      <pc:sldChg chg="addSp delSp modSp new">
        <pc:chgData name="Lucas Cinquetti Moreira" userId="S::lucas.cinquetti@ges.inatel.br::890767fd-182f-4d24-b19c-7838e51d39b3" providerId="AD" clId="Web-{B3CE8DFD-C4F9-533D-07DD-F070110DE18A}" dt="2024-04-09T01:39:50.454" v="930" actId="1076"/>
        <pc:sldMkLst>
          <pc:docMk/>
          <pc:sldMk cId="2322178475" sldId="261"/>
        </pc:sldMkLst>
        <pc:spChg chg="mod">
          <ac:chgData name="Lucas Cinquetti Moreira" userId="S::lucas.cinquetti@ges.inatel.br::890767fd-182f-4d24-b19c-7838e51d39b3" providerId="AD" clId="Web-{B3CE8DFD-C4F9-533D-07DD-F070110DE18A}" dt="2024-04-08T21:57:38.006" v="133" actId="20577"/>
          <ac:spMkLst>
            <pc:docMk/>
            <pc:sldMk cId="2322178475" sldId="261"/>
            <ac:spMk id="2" creationId="{5562F151-7ED4-5C33-2561-5814A2BB9429}"/>
          </ac:spMkLst>
        </pc:spChg>
        <pc:spChg chg="add del">
          <ac:chgData name="Lucas Cinquetti Moreira" userId="S::lucas.cinquetti@ges.inatel.br::890767fd-182f-4d24-b19c-7838e51d39b3" providerId="AD" clId="Web-{B3CE8DFD-C4F9-533D-07DD-F070110DE18A}" dt="2024-04-08T21:58:05.663" v="138"/>
          <ac:spMkLst>
            <pc:docMk/>
            <pc:sldMk cId="2322178475" sldId="261"/>
            <ac:spMk id="3" creationId="{63871988-F981-8FAB-174B-0608131E353F}"/>
          </ac:spMkLst>
        </pc:spChg>
        <pc:picChg chg="add del mod ord">
          <ac:chgData name="Lucas Cinquetti Moreira" userId="S::lucas.cinquetti@ges.inatel.br::890767fd-182f-4d24-b19c-7838e51d39b3" providerId="AD" clId="Web-{B3CE8DFD-C4F9-533D-07DD-F070110DE18A}" dt="2024-04-08T21:57:45.975" v="137"/>
          <ac:picMkLst>
            <pc:docMk/>
            <pc:sldMk cId="2322178475" sldId="261"/>
            <ac:picMk id="4" creationId="{0E269939-E2B4-6D50-3503-27B2284DA3D8}"/>
          </ac:picMkLst>
        </pc:picChg>
        <pc:picChg chg="add mod ord">
          <ac:chgData name="Lucas Cinquetti Moreira" userId="S::lucas.cinquetti@ges.inatel.br::890767fd-182f-4d24-b19c-7838e51d39b3" providerId="AD" clId="Web-{B3CE8DFD-C4F9-533D-07DD-F070110DE18A}" dt="2024-04-09T01:39:50.454" v="930" actId="1076"/>
          <ac:picMkLst>
            <pc:docMk/>
            <pc:sldMk cId="2322178475" sldId="261"/>
            <ac:picMk id="5" creationId="{D7590C2F-A688-2239-0BE0-58767336C4BC}"/>
          </ac:picMkLst>
        </pc:picChg>
      </pc:sldChg>
      <pc:sldChg chg="modSp new">
        <pc:chgData name="Lucas Cinquetti Moreira" userId="S::lucas.cinquetti@ges.inatel.br::890767fd-182f-4d24-b19c-7838e51d39b3" providerId="AD" clId="Web-{B3CE8DFD-C4F9-533D-07DD-F070110DE18A}" dt="2024-04-09T03:21:55.311" v="1006" actId="20577"/>
        <pc:sldMkLst>
          <pc:docMk/>
          <pc:sldMk cId="582522079" sldId="262"/>
        </pc:sldMkLst>
        <pc:spChg chg="mod">
          <ac:chgData name="Lucas Cinquetti Moreira" userId="S::lucas.cinquetti@ges.inatel.br::890767fd-182f-4d24-b19c-7838e51d39b3" providerId="AD" clId="Web-{B3CE8DFD-C4F9-533D-07DD-F070110DE18A}" dt="2024-04-08T21:59:29.182" v="149" actId="20577"/>
          <ac:spMkLst>
            <pc:docMk/>
            <pc:sldMk cId="582522079" sldId="262"/>
            <ac:spMk id="2" creationId="{407EBC7D-1C01-97E8-32D5-298BF5F6B7A6}"/>
          </ac:spMkLst>
        </pc:spChg>
        <pc:spChg chg="mod">
          <ac:chgData name="Lucas Cinquetti Moreira" userId="S::lucas.cinquetti@ges.inatel.br::890767fd-182f-4d24-b19c-7838e51d39b3" providerId="AD" clId="Web-{B3CE8DFD-C4F9-533D-07DD-F070110DE18A}" dt="2024-04-09T03:21:55.311" v="1006" actId="20577"/>
          <ac:spMkLst>
            <pc:docMk/>
            <pc:sldMk cId="582522079" sldId="262"/>
            <ac:spMk id="3" creationId="{C9CD3893-F40A-2E40-50F2-DB4FC3F0290D}"/>
          </ac:spMkLst>
        </pc:spChg>
      </pc:sldChg>
      <pc:sldChg chg="modSp new">
        <pc:chgData name="Lucas Cinquetti Moreira" userId="S::lucas.cinquetti@ges.inatel.br::890767fd-182f-4d24-b19c-7838e51d39b3" providerId="AD" clId="Web-{B3CE8DFD-C4F9-533D-07DD-F070110DE18A}" dt="2024-04-08T23:13:00.326" v="260" actId="20577"/>
        <pc:sldMkLst>
          <pc:docMk/>
          <pc:sldMk cId="1717574909" sldId="263"/>
        </pc:sldMkLst>
        <pc:spChg chg="mod">
          <ac:chgData name="Lucas Cinquetti Moreira" userId="S::lucas.cinquetti@ges.inatel.br::890767fd-182f-4d24-b19c-7838e51d39b3" providerId="AD" clId="Web-{B3CE8DFD-C4F9-533D-07DD-F070110DE18A}" dt="2024-04-08T23:11:47.981" v="211" actId="14100"/>
          <ac:spMkLst>
            <pc:docMk/>
            <pc:sldMk cId="1717574909" sldId="263"/>
            <ac:spMk id="2" creationId="{FE4FEDB4-2498-AB7D-AF22-0F74D23266F2}"/>
          </ac:spMkLst>
        </pc:spChg>
        <pc:spChg chg="mod">
          <ac:chgData name="Lucas Cinquetti Moreira" userId="S::lucas.cinquetti@ges.inatel.br::890767fd-182f-4d24-b19c-7838e51d39b3" providerId="AD" clId="Web-{B3CE8DFD-C4F9-533D-07DD-F070110DE18A}" dt="2024-04-08T23:13:00.326" v="260" actId="20577"/>
          <ac:spMkLst>
            <pc:docMk/>
            <pc:sldMk cId="1717574909" sldId="263"/>
            <ac:spMk id="3" creationId="{8EB50849-E56D-7232-7B29-04F7D742E505}"/>
          </ac:spMkLst>
        </pc:spChg>
      </pc:sldChg>
      <pc:sldChg chg="addSp delSp modSp new del">
        <pc:chgData name="Lucas Cinquetti Moreira" userId="S::lucas.cinquetti@ges.inatel.br::890767fd-182f-4d24-b19c-7838e51d39b3" providerId="AD" clId="Web-{B3CE8DFD-C4F9-533D-07DD-F070110DE18A}" dt="2024-04-08T23:16:50.426" v="295"/>
        <pc:sldMkLst>
          <pc:docMk/>
          <pc:sldMk cId="4084953049" sldId="264"/>
        </pc:sldMkLst>
        <pc:spChg chg="mod">
          <ac:chgData name="Lucas Cinquetti Moreira" userId="S::lucas.cinquetti@ges.inatel.br::890767fd-182f-4d24-b19c-7838e51d39b3" providerId="AD" clId="Web-{B3CE8DFD-C4F9-533D-07DD-F070110DE18A}" dt="2024-04-08T23:13:29.608" v="275" actId="20577"/>
          <ac:spMkLst>
            <pc:docMk/>
            <pc:sldMk cId="4084953049" sldId="264"/>
            <ac:spMk id="2" creationId="{486DAD09-D642-58F8-29F3-4943B9EB8A9C}"/>
          </ac:spMkLst>
        </pc:spChg>
        <pc:spChg chg="del">
          <ac:chgData name="Lucas Cinquetti Moreira" userId="S::lucas.cinquetti@ges.inatel.br::890767fd-182f-4d24-b19c-7838e51d39b3" providerId="AD" clId="Web-{B3CE8DFD-C4F9-533D-07DD-F070110DE18A}" dt="2024-04-08T23:14:29.579" v="276"/>
          <ac:spMkLst>
            <pc:docMk/>
            <pc:sldMk cId="4084953049" sldId="264"/>
            <ac:spMk id="3" creationId="{F2361700-1E1B-58CE-10C5-7D432929C28A}"/>
          </ac:spMkLst>
        </pc:spChg>
        <pc:spChg chg="add del mod">
          <ac:chgData name="Lucas Cinquetti Moreira" userId="S::lucas.cinquetti@ges.inatel.br::890767fd-182f-4d24-b19c-7838e51d39b3" providerId="AD" clId="Web-{B3CE8DFD-C4F9-533D-07DD-F070110DE18A}" dt="2024-04-08T23:16:10.675" v="287"/>
          <ac:spMkLst>
            <pc:docMk/>
            <pc:sldMk cId="4084953049" sldId="264"/>
            <ac:spMk id="6" creationId="{701D1597-15B1-37E0-981B-1990795C619B}"/>
          </ac:spMkLst>
        </pc:spChg>
        <pc:spChg chg="add mod">
          <ac:chgData name="Lucas Cinquetti Moreira" userId="S::lucas.cinquetti@ges.inatel.br::890767fd-182f-4d24-b19c-7838e51d39b3" providerId="AD" clId="Web-{B3CE8DFD-C4F9-533D-07DD-F070110DE18A}" dt="2024-04-08T23:16:36.504" v="294"/>
          <ac:spMkLst>
            <pc:docMk/>
            <pc:sldMk cId="4084953049" sldId="264"/>
            <ac:spMk id="9" creationId="{7C8D9A7E-4B41-2485-742B-1E45B3ABC227}"/>
          </ac:spMkLst>
        </pc:spChg>
        <pc:picChg chg="add del mod ord">
          <ac:chgData name="Lucas Cinquetti Moreira" userId="S::lucas.cinquetti@ges.inatel.br::890767fd-182f-4d24-b19c-7838e51d39b3" providerId="AD" clId="Web-{B3CE8DFD-C4F9-533D-07DD-F070110DE18A}" dt="2024-04-08T23:14:36.438" v="279"/>
          <ac:picMkLst>
            <pc:docMk/>
            <pc:sldMk cId="4084953049" sldId="264"/>
            <ac:picMk id="4" creationId="{24AD4AFC-7F19-0102-D249-479950FE3561}"/>
          </ac:picMkLst>
        </pc:picChg>
        <pc:picChg chg="add del mod ord">
          <ac:chgData name="Lucas Cinquetti Moreira" userId="S::lucas.cinquetti@ges.inatel.br::890767fd-182f-4d24-b19c-7838e51d39b3" providerId="AD" clId="Web-{B3CE8DFD-C4F9-533D-07DD-F070110DE18A}" dt="2024-04-08T23:16:36.504" v="294"/>
          <ac:picMkLst>
            <pc:docMk/>
            <pc:sldMk cId="4084953049" sldId="264"/>
            <ac:picMk id="7" creationId="{B9CA6482-7532-520C-33E7-159E4D08F70F}"/>
          </ac:picMkLst>
        </pc:picChg>
      </pc:sldChg>
      <pc:sldChg chg="addSp delSp modSp new ord">
        <pc:chgData name="Lucas Cinquetti Moreira" userId="S::lucas.cinquetti@ges.inatel.br::890767fd-182f-4d24-b19c-7838e51d39b3" providerId="AD" clId="Web-{B3CE8DFD-C4F9-533D-07DD-F070110DE18A}" dt="2024-04-09T11:24:49.130" v="1110" actId="14100"/>
        <pc:sldMkLst>
          <pc:docMk/>
          <pc:sldMk cId="1259874914" sldId="265"/>
        </pc:sldMkLst>
        <pc:spChg chg="mod">
          <ac:chgData name="Lucas Cinquetti Moreira" userId="S::lucas.cinquetti@ges.inatel.br::890767fd-182f-4d24-b19c-7838e51d39b3" providerId="AD" clId="Web-{B3CE8DFD-C4F9-533D-07DD-F070110DE18A}" dt="2024-04-09T11:24:49.130" v="1110" actId="14100"/>
          <ac:spMkLst>
            <pc:docMk/>
            <pc:sldMk cId="1259874914" sldId="265"/>
            <ac:spMk id="2" creationId="{C01B2B93-5813-793D-8FA2-059E7B754595}"/>
          </ac:spMkLst>
        </pc:spChg>
        <pc:spChg chg="del">
          <ac:chgData name="Lucas Cinquetti Moreira" userId="S::lucas.cinquetti@ges.inatel.br::890767fd-182f-4d24-b19c-7838e51d39b3" providerId="AD" clId="Web-{B3CE8DFD-C4F9-533D-07DD-F070110DE18A}" dt="2024-04-08T23:14:51.548" v="285"/>
          <ac:spMkLst>
            <pc:docMk/>
            <pc:sldMk cId="1259874914" sldId="265"/>
            <ac:spMk id="3" creationId="{9F5634CD-098D-F22E-E2DD-ED85F0A98BE0}"/>
          </ac:spMkLst>
        </pc:spChg>
        <pc:picChg chg="add mod ord">
          <ac:chgData name="Lucas Cinquetti Moreira" userId="S::lucas.cinquetti@ges.inatel.br::890767fd-182f-4d24-b19c-7838e51d39b3" providerId="AD" clId="Web-{B3CE8DFD-C4F9-533D-07DD-F070110DE18A}" dt="2024-04-08T23:14:52.564" v="286" actId="1076"/>
          <ac:picMkLst>
            <pc:docMk/>
            <pc:sldMk cId="1259874914" sldId="265"/>
            <ac:picMk id="4" creationId="{CA77F77C-A460-166B-FB5D-4B4000A835C6}"/>
          </ac:picMkLst>
        </pc:picChg>
      </pc:sldChg>
      <pc:sldChg chg="addSp delSp modSp new">
        <pc:chgData name="Lucas Cinquetti Moreira" userId="S::lucas.cinquetti@ges.inatel.br::890767fd-182f-4d24-b19c-7838e51d39b3" providerId="AD" clId="Web-{B3CE8DFD-C4F9-533D-07DD-F070110DE18A}" dt="2024-04-09T00:05:18.727" v="500" actId="20577"/>
        <pc:sldMkLst>
          <pc:docMk/>
          <pc:sldMk cId="444260446" sldId="266"/>
        </pc:sldMkLst>
        <pc:spChg chg="mod">
          <ac:chgData name="Lucas Cinquetti Moreira" userId="S::lucas.cinquetti@ges.inatel.br::890767fd-182f-4d24-b19c-7838e51d39b3" providerId="AD" clId="Web-{B3CE8DFD-C4F9-533D-07DD-F070110DE18A}" dt="2024-04-09T00:00:39.658" v="313" actId="20577"/>
          <ac:spMkLst>
            <pc:docMk/>
            <pc:sldMk cId="444260446" sldId="266"/>
            <ac:spMk id="2" creationId="{6D6988E3-68CB-7B4C-A83F-6F6DB05E0C77}"/>
          </ac:spMkLst>
        </pc:spChg>
        <pc:spChg chg="add del mod">
          <ac:chgData name="Lucas Cinquetti Moreira" userId="S::lucas.cinquetti@ges.inatel.br::890767fd-182f-4d24-b19c-7838e51d39b3" providerId="AD" clId="Web-{B3CE8DFD-C4F9-533D-07DD-F070110DE18A}" dt="2024-04-09T00:05:18.727" v="500" actId="20577"/>
          <ac:spMkLst>
            <pc:docMk/>
            <pc:sldMk cId="444260446" sldId="266"/>
            <ac:spMk id="3" creationId="{624D39AC-D79C-03F0-7B10-D72977B46D85}"/>
          </ac:spMkLst>
        </pc:spChg>
        <pc:picChg chg="add del mod ord">
          <ac:chgData name="Lucas Cinquetti Moreira" userId="S::lucas.cinquetti@ges.inatel.br::890767fd-182f-4d24-b19c-7838e51d39b3" providerId="AD" clId="Web-{B3CE8DFD-C4F9-533D-07DD-F070110DE18A}" dt="2024-04-09T00:01:03.361" v="319"/>
          <ac:picMkLst>
            <pc:docMk/>
            <pc:sldMk cId="444260446" sldId="266"/>
            <ac:picMk id="4" creationId="{0CCC4233-DC61-81F4-4B56-9D4C87867257}"/>
          </ac:picMkLst>
        </pc:picChg>
      </pc:sldChg>
      <pc:sldChg chg="addSp delSp modSp new">
        <pc:chgData name="Lucas Cinquetti Moreira" userId="S::lucas.cinquetti@ges.inatel.br::890767fd-182f-4d24-b19c-7838e51d39b3" providerId="AD" clId="Web-{B3CE8DFD-C4F9-533D-07DD-F070110DE18A}" dt="2024-04-09T11:25:19.131" v="1111" actId="1076"/>
        <pc:sldMkLst>
          <pc:docMk/>
          <pc:sldMk cId="514118186" sldId="267"/>
        </pc:sldMkLst>
        <pc:spChg chg="mod">
          <ac:chgData name="Lucas Cinquetti Moreira" userId="S::lucas.cinquetti@ges.inatel.br::890767fd-182f-4d24-b19c-7838e51d39b3" providerId="AD" clId="Web-{B3CE8DFD-C4F9-533D-07DD-F070110DE18A}" dt="2024-04-09T00:06:10.026" v="513" actId="14100"/>
          <ac:spMkLst>
            <pc:docMk/>
            <pc:sldMk cId="514118186" sldId="267"/>
            <ac:spMk id="2" creationId="{F91AB88F-4F40-1082-EC3E-25550AB6A071}"/>
          </ac:spMkLst>
        </pc:spChg>
        <pc:spChg chg="mod">
          <ac:chgData name="Lucas Cinquetti Moreira" userId="S::lucas.cinquetti@ges.inatel.br::890767fd-182f-4d24-b19c-7838e51d39b3" providerId="AD" clId="Web-{B3CE8DFD-C4F9-533D-07DD-F070110DE18A}" dt="2024-04-09T00:07:02.636" v="544" actId="20577"/>
          <ac:spMkLst>
            <pc:docMk/>
            <pc:sldMk cId="514118186" sldId="267"/>
            <ac:spMk id="3" creationId="{3749C1D1-7D5D-35FE-A99D-9BEE9394F829}"/>
          </ac:spMkLst>
        </pc:spChg>
        <pc:picChg chg="add del mod">
          <ac:chgData name="Lucas Cinquetti Moreira" userId="S::lucas.cinquetti@ges.inatel.br::890767fd-182f-4d24-b19c-7838e51d39b3" providerId="AD" clId="Web-{B3CE8DFD-C4F9-533D-07DD-F070110DE18A}" dt="2024-04-09T00:07:55.481" v="555"/>
          <ac:picMkLst>
            <pc:docMk/>
            <pc:sldMk cId="514118186" sldId="267"/>
            <ac:picMk id="4" creationId="{7B77EB63-CB19-F7B9-D7BF-A1DBC9C68CF0}"/>
          </ac:picMkLst>
        </pc:picChg>
        <pc:picChg chg="add mod">
          <ac:chgData name="Lucas Cinquetti Moreira" userId="S::lucas.cinquetti@ges.inatel.br::890767fd-182f-4d24-b19c-7838e51d39b3" providerId="AD" clId="Web-{B3CE8DFD-C4F9-533D-07DD-F070110DE18A}" dt="2024-04-09T11:25:19.131" v="1111" actId="1076"/>
          <ac:picMkLst>
            <pc:docMk/>
            <pc:sldMk cId="514118186" sldId="267"/>
            <ac:picMk id="5" creationId="{70D40D59-EAC0-7B43-6DA6-75442863208D}"/>
          </ac:picMkLst>
        </pc:picChg>
      </pc:sldChg>
      <pc:sldChg chg="modSp new">
        <pc:chgData name="Lucas Cinquetti Moreira" userId="S::lucas.cinquetti@ges.inatel.br::890767fd-182f-4d24-b19c-7838e51d39b3" providerId="AD" clId="Web-{B3CE8DFD-C4F9-533D-07DD-F070110DE18A}" dt="2024-04-09T11:58:37.585" v="1165" actId="20577"/>
        <pc:sldMkLst>
          <pc:docMk/>
          <pc:sldMk cId="3790957628" sldId="268"/>
        </pc:sldMkLst>
        <pc:spChg chg="mod">
          <ac:chgData name="Lucas Cinquetti Moreira" userId="S::lucas.cinquetti@ges.inatel.br::890767fd-182f-4d24-b19c-7838e51d39b3" providerId="AD" clId="Web-{B3CE8DFD-C4F9-533D-07DD-F070110DE18A}" dt="2024-04-09T00:08:53.748" v="563" actId="20577"/>
          <ac:spMkLst>
            <pc:docMk/>
            <pc:sldMk cId="3790957628" sldId="268"/>
            <ac:spMk id="2" creationId="{42FDC56D-5CF4-F7B5-CFD2-B18C2E2A9549}"/>
          </ac:spMkLst>
        </pc:spChg>
        <pc:spChg chg="mod">
          <ac:chgData name="Lucas Cinquetti Moreira" userId="S::lucas.cinquetti@ges.inatel.br::890767fd-182f-4d24-b19c-7838e51d39b3" providerId="AD" clId="Web-{B3CE8DFD-C4F9-533D-07DD-F070110DE18A}" dt="2024-04-09T11:58:37.585" v="1165" actId="20577"/>
          <ac:spMkLst>
            <pc:docMk/>
            <pc:sldMk cId="3790957628" sldId="268"/>
            <ac:spMk id="3" creationId="{512AB632-1BF6-129D-AC5B-64609BCD0D19}"/>
          </ac:spMkLst>
        </pc:spChg>
      </pc:sldChg>
      <pc:sldChg chg="addSp delSp modSp new">
        <pc:chgData name="Lucas Cinquetti Moreira" userId="S::lucas.cinquetti@ges.inatel.br::890767fd-182f-4d24-b19c-7838e51d39b3" providerId="AD" clId="Web-{B3CE8DFD-C4F9-533D-07DD-F070110DE18A}" dt="2024-04-09T01:25:53.339" v="586" actId="14100"/>
        <pc:sldMkLst>
          <pc:docMk/>
          <pc:sldMk cId="2272322591" sldId="269"/>
        </pc:sldMkLst>
        <pc:spChg chg="mod">
          <ac:chgData name="Lucas Cinquetti Moreira" userId="S::lucas.cinquetti@ges.inatel.br::890767fd-182f-4d24-b19c-7838e51d39b3" providerId="AD" clId="Web-{B3CE8DFD-C4F9-533D-07DD-F070110DE18A}" dt="2024-04-09T00:32:01.071" v="579" actId="20577"/>
          <ac:spMkLst>
            <pc:docMk/>
            <pc:sldMk cId="2272322591" sldId="269"/>
            <ac:spMk id="2" creationId="{C69D2E64-A741-E961-9BDA-0AD2F13CBB67}"/>
          </ac:spMkLst>
        </pc:spChg>
        <pc:spChg chg="del">
          <ac:chgData name="Lucas Cinquetti Moreira" userId="S::lucas.cinquetti@ges.inatel.br::890767fd-182f-4d24-b19c-7838e51d39b3" providerId="AD" clId="Web-{B3CE8DFD-C4F9-533D-07DD-F070110DE18A}" dt="2024-04-09T01:24:28.446" v="580"/>
          <ac:spMkLst>
            <pc:docMk/>
            <pc:sldMk cId="2272322591" sldId="269"/>
            <ac:spMk id="3" creationId="{A1021B4B-C366-5B1F-57FB-AF2FDF5D9BF0}"/>
          </ac:spMkLst>
        </pc:spChg>
        <pc:picChg chg="add mod ord">
          <ac:chgData name="Lucas Cinquetti Moreira" userId="S::lucas.cinquetti@ges.inatel.br::890767fd-182f-4d24-b19c-7838e51d39b3" providerId="AD" clId="Web-{B3CE8DFD-C4F9-533D-07DD-F070110DE18A}" dt="2024-04-09T01:24:31.321" v="581" actId="1076"/>
          <ac:picMkLst>
            <pc:docMk/>
            <pc:sldMk cId="2272322591" sldId="269"/>
            <ac:picMk id="4" creationId="{45569BD3-16F6-2422-2C77-D36E9BA77759}"/>
          </ac:picMkLst>
        </pc:picChg>
        <pc:picChg chg="add mod">
          <ac:chgData name="Lucas Cinquetti Moreira" userId="S::lucas.cinquetti@ges.inatel.br::890767fd-182f-4d24-b19c-7838e51d39b3" providerId="AD" clId="Web-{B3CE8DFD-C4F9-533D-07DD-F070110DE18A}" dt="2024-04-09T01:25:21.166" v="583" actId="1076"/>
          <ac:picMkLst>
            <pc:docMk/>
            <pc:sldMk cId="2272322591" sldId="269"/>
            <ac:picMk id="5" creationId="{FBD37357-9FB3-9C35-BCB0-E00CE9538D5F}"/>
          </ac:picMkLst>
        </pc:picChg>
        <pc:picChg chg="add mod">
          <ac:chgData name="Lucas Cinquetti Moreira" userId="S::lucas.cinquetti@ges.inatel.br::890767fd-182f-4d24-b19c-7838e51d39b3" providerId="AD" clId="Web-{B3CE8DFD-C4F9-533D-07DD-F070110DE18A}" dt="2024-04-09T01:25:53.339" v="586" actId="14100"/>
          <ac:picMkLst>
            <pc:docMk/>
            <pc:sldMk cId="2272322591" sldId="269"/>
            <ac:picMk id="6" creationId="{C4653836-C19E-03E0-5C8F-25DD637F82A0}"/>
          </ac:picMkLst>
        </pc:picChg>
      </pc:sldChg>
      <pc:sldChg chg="modSp new">
        <pc:chgData name="Lucas Cinquetti Moreira" userId="S::lucas.cinquetti@ges.inatel.br::890767fd-182f-4d24-b19c-7838e51d39b3" providerId="AD" clId="Web-{B3CE8DFD-C4F9-533D-07DD-F070110DE18A}" dt="2024-04-09T01:30:21.533" v="713" actId="20577"/>
        <pc:sldMkLst>
          <pc:docMk/>
          <pc:sldMk cId="2125285141" sldId="270"/>
        </pc:sldMkLst>
        <pc:spChg chg="mod">
          <ac:chgData name="Lucas Cinquetti Moreira" userId="S::lucas.cinquetti@ges.inatel.br::890767fd-182f-4d24-b19c-7838e51d39b3" providerId="AD" clId="Web-{B3CE8DFD-C4F9-533D-07DD-F070110DE18A}" dt="2024-04-09T01:26:40.825" v="602" actId="20577"/>
          <ac:spMkLst>
            <pc:docMk/>
            <pc:sldMk cId="2125285141" sldId="270"/>
            <ac:spMk id="2" creationId="{0553A826-A528-CB49-BF92-967DED7882EE}"/>
          </ac:spMkLst>
        </pc:spChg>
        <pc:spChg chg="mod">
          <ac:chgData name="Lucas Cinquetti Moreira" userId="S::lucas.cinquetti@ges.inatel.br::890767fd-182f-4d24-b19c-7838e51d39b3" providerId="AD" clId="Web-{B3CE8DFD-C4F9-533D-07DD-F070110DE18A}" dt="2024-04-09T01:30:21.533" v="713" actId="20577"/>
          <ac:spMkLst>
            <pc:docMk/>
            <pc:sldMk cId="2125285141" sldId="270"/>
            <ac:spMk id="3" creationId="{0BA38479-99B7-633D-6107-4F1EDEEF369B}"/>
          </ac:spMkLst>
        </pc:spChg>
      </pc:sldChg>
      <pc:sldChg chg="addSp modSp new">
        <pc:chgData name="Lucas Cinquetti Moreira" userId="S::lucas.cinquetti@ges.inatel.br::890767fd-182f-4d24-b19c-7838e51d39b3" providerId="AD" clId="Web-{B3CE8DFD-C4F9-533D-07DD-F070110DE18A}" dt="2024-04-09T01:33:35.835" v="788" actId="1076"/>
        <pc:sldMkLst>
          <pc:docMk/>
          <pc:sldMk cId="3868663762" sldId="271"/>
        </pc:sldMkLst>
        <pc:spChg chg="mod">
          <ac:chgData name="Lucas Cinquetti Moreira" userId="S::lucas.cinquetti@ges.inatel.br::890767fd-182f-4d24-b19c-7838e51d39b3" providerId="AD" clId="Web-{B3CE8DFD-C4F9-533D-07DD-F070110DE18A}" dt="2024-04-09T01:30:52.362" v="718" actId="20577"/>
          <ac:spMkLst>
            <pc:docMk/>
            <pc:sldMk cId="3868663762" sldId="271"/>
            <ac:spMk id="2" creationId="{0A7DC607-0CF5-E371-9C74-3F39F7B0046E}"/>
          </ac:spMkLst>
        </pc:spChg>
        <pc:spChg chg="mod">
          <ac:chgData name="Lucas Cinquetti Moreira" userId="S::lucas.cinquetti@ges.inatel.br::890767fd-182f-4d24-b19c-7838e51d39b3" providerId="AD" clId="Web-{B3CE8DFD-C4F9-533D-07DD-F070110DE18A}" dt="2024-04-09T01:33:31.147" v="785" actId="1076"/>
          <ac:spMkLst>
            <pc:docMk/>
            <pc:sldMk cId="3868663762" sldId="271"/>
            <ac:spMk id="3" creationId="{98ABE8F3-A816-E108-2A2F-D7875CFA710D}"/>
          </ac:spMkLst>
        </pc:spChg>
        <pc:picChg chg="add mod">
          <ac:chgData name="Lucas Cinquetti Moreira" userId="S::lucas.cinquetti@ges.inatel.br::890767fd-182f-4d24-b19c-7838e51d39b3" providerId="AD" clId="Web-{B3CE8DFD-C4F9-533D-07DD-F070110DE18A}" dt="2024-04-09T01:33:32.804" v="786" actId="1076"/>
          <ac:picMkLst>
            <pc:docMk/>
            <pc:sldMk cId="3868663762" sldId="271"/>
            <ac:picMk id="4" creationId="{C33481D2-04C8-FAD8-A102-206E0016668C}"/>
          </ac:picMkLst>
        </pc:picChg>
        <pc:picChg chg="add mod">
          <ac:chgData name="Lucas Cinquetti Moreira" userId="S::lucas.cinquetti@ges.inatel.br::890767fd-182f-4d24-b19c-7838e51d39b3" providerId="AD" clId="Web-{B3CE8DFD-C4F9-533D-07DD-F070110DE18A}" dt="2024-04-09T01:33:34.866" v="787" actId="1076"/>
          <ac:picMkLst>
            <pc:docMk/>
            <pc:sldMk cId="3868663762" sldId="271"/>
            <ac:picMk id="6" creationId="{0F1925FA-21A2-167F-BBB4-7C55FB4BC4CD}"/>
          </ac:picMkLst>
        </pc:picChg>
        <pc:picChg chg="add mod">
          <ac:chgData name="Lucas Cinquetti Moreira" userId="S::lucas.cinquetti@ges.inatel.br::890767fd-182f-4d24-b19c-7838e51d39b3" providerId="AD" clId="Web-{B3CE8DFD-C4F9-533D-07DD-F070110DE18A}" dt="2024-04-09T01:33:35.835" v="788" actId="1076"/>
          <ac:picMkLst>
            <pc:docMk/>
            <pc:sldMk cId="3868663762" sldId="271"/>
            <ac:picMk id="7" creationId="{C90EFD29-2350-2DDE-2F2F-F07B72F34505}"/>
          </ac:picMkLst>
        </pc:picChg>
      </pc:sldChg>
      <pc:sldChg chg="modSp new">
        <pc:chgData name="Lucas Cinquetti Moreira" userId="S::lucas.cinquetti@ges.inatel.br::890767fd-182f-4d24-b19c-7838e51d39b3" providerId="AD" clId="Web-{B3CE8DFD-C4F9-533D-07DD-F070110DE18A}" dt="2024-04-09T11:45:37.961" v="1129" actId="20577"/>
        <pc:sldMkLst>
          <pc:docMk/>
          <pc:sldMk cId="3828075514" sldId="272"/>
        </pc:sldMkLst>
        <pc:spChg chg="mod">
          <ac:chgData name="Lucas Cinquetti Moreira" userId="S::lucas.cinquetti@ges.inatel.br::890767fd-182f-4d24-b19c-7838e51d39b3" providerId="AD" clId="Web-{B3CE8DFD-C4F9-533D-07DD-F070110DE18A}" dt="2024-04-09T01:35:03.212" v="794" actId="20577"/>
          <ac:spMkLst>
            <pc:docMk/>
            <pc:sldMk cId="3828075514" sldId="272"/>
            <ac:spMk id="2" creationId="{D44E37F1-9F58-531F-48A1-196DFA841CA4}"/>
          </ac:spMkLst>
        </pc:spChg>
        <pc:spChg chg="mod">
          <ac:chgData name="Lucas Cinquetti Moreira" userId="S::lucas.cinquetti@ges.inatel.br::890767fd-182f-4d24-b19c-7838e51d39b3" providerId="AD" clId="Web-{B3CE8DFD-C4F9-533D-07DD-F070110DE18A}" dt="2024-04-09T11:45:37.961" v="1129" actId="20577"/>
          <ac:spMkLst>
            <pc:docMk/>
            <pc:sldMk cId="3828075514" sldId="272"/>
            <ac:spMk id="3" creationId="{9E6200FD-7041-12BA-A80A-97DA5FAD378A}"/>
          </ac:spMkLst>
        </pc:spChg>
      </pc:sldChg>
      <pc:sldChg chg="new del">
        <pc:chgData name="Lucas Cinquetti Moreira" userId="S::lucas.cinquetti@ges.inatel.br::890767fd-182f-4d24-b19c-7838e51d39b3" providerId="AD" clId="Web-{B3CE8DFD-C4F9-533D-07DD-F070110DE18A}" dt="2024-04-09T11:40:29.542" v="1113"/>
        <pc:sldMkLst>
          <pc:docMk/>
          <pc:sldMk cId="499558945" sldId="273"/>
        </pc:sldMkLst>
      </pc:sldChg>
      <pc:sldChg chg="addSp delSp modSp new ord">
        <pc:chgData name="Lucas Cinquetti Moreira" userId="S::lucas.cinquetti@ges.inatel.br::890767fd-182f-4d24-b19c-7838e51d39b3" providerId="AD" clId="Web-{B3CE8DFD-C4F9-533D-07DD-F070110DE18A}" dt="2024-04-09T11:41:04.247" v="1127" actId="20577"/>
        <pc:sldMkLst>
          <pc:docMk/>
          <pc:sldMk cId="2223925317" sldId="273"/>
        </pc:sldMkLst>
        <pc:spChg chg="mod">
          <ac:chgData name="Lucas Cinquetti Moreira" userId="S::lucas.cinquetti@ges.inatel.br::890767fd-182f-4d24-b19c-7838e51d39b3" providerId="AD" clId="Web-{B3CE8DFD-C4F9-533D-07DD-F070110DE18A}" dt="2024-04-09T11:41:04.247" v="1127" actId="20577"/>
          <ac:spMkLst>
            <pc:docMk/>
            <pc:sldMk cId="2223925317" sldId="273"/>
            <ac:spMk id="2" creationId="{37361BE7-4E54-F130-87E9-EB4F1CFA6281}"/>
          </ac:spMkLst>
        </pc:spChg>
        <pc:spChg chg="del">
          <ac:chgData name="Lucas Cinquetti Moreira" userId="S::lucas.cinquetti@ges.inatel.br::890767fd-182f-4d24-b19c-7838e51d39b3" providerId="AD" clId="Web-{B3CE8DFD-C4F9-533D-07DD-F070110DE18A}" dt="2024-04-09T11:40:43.340" v="1118"/>
          <ac:spMkLst>
            <pc:docMk/>
            <pc:sldMk cId="2223925317" sldId="273"/>
            <ac:spMk id="3" creationId="{6FF5BE00-C7EC-B392-4D57-FF4E8CDDEE32}"/>
          </ac:spMkLst>
        </pc:spChg>
        <pc:picChg chg="add mod ord">
          <ac:chgData name="Lucas Cinquetti Moreira" userId="S::lucas.cinquetti@ges.inatel.br::890767fd-182f-4d24-b19c-7838e51d39b3" providerId="AD" clId="Web-{B3CE8DFD-C4F9-533D-07DD-F070110DE18A}" dt="2024-04-09T11:40:44.636" v="1119" actId="1076"/>
          <ac:picMkLst>
            <pc:docMk/>
            <pc:sldMk cId="2223925317" sldId="273"/>
            <ac:picMk id="4" creationId="{7FCAEE96-0F32-DC24-0F7C-48F62CC10E05}"/>
          </ac:picMkLst>
        </pc:picChg>
      </pc:sldChg>
      <pc:sldMasterChg chg="del delSldLayout">
        <pc:chgData name="Lucas Cinquetti Moreira" userId="S::lucas.cinquetti@ges.inatel.br::890767fd-182f-4d24-b19c-7838e51d39b3" providerId="AD" clId="Web-{B3CE8DFD-C4F9-533D-07DD-F070110DE18A}" dt="2024-04-08T19:32:32.584" v="0"/>
        <pc:sldMasterMkLst>
          <pc:docMk/>
          <pc:sldMasterMk cId="2675746937" sldId="2147483648"/>
        </pc:sldMasterMkLst>
        <pc:sldLayoutChg chg="del">
          <pc:chgData name="Lucas Cinquetti Moreira" userId="S::lucas.cinquetti@ges.inatel.br::890767fd-182f-4d24-b19c-7838e51d39b3" providerId="AD" clId="Web-{B3CE8DFD-C4F9-533D-07DD-F070110DE18A}" dt="2024-04-08T19:32:32.584" v="0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Lucas Cinquetti Moreira" userId="S::lucas.cinquetti@ges.inatel.br::890767fd-182f-4d24-b19c-7838e51d39b3" providerId="AD" clId="Web-{B3CE8DFD-C4F9-533D-07DD-F070110DE18A}" dt="2024-04-08T19:32:32.584" v="0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Lucas Cinquetti Moreira" userId="S::lucas.cinquetti@ges.inatel.br::890767fd-182f-4d24-b19c-7838e51d39b3" providerId="AD" clId="Web-{B3CE8DFD-C4F9-533D-07DD-F070110DE18A}" dt="2024-04-08T19:32:32.584" v="0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Lucas Cinquetti Moreira" userId="S::lucas.cinquetti@ges.inatel.br::890767fd-182f-4d24-b19c-7838e51d39b3" providerId="AD" clId="Web-{B3CE8DFD-C4F9-533D-07DD-F070110DE18A}" dt="2024-04-08T19:32:32.584" v="0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Lucas Cinquetti Moreira" userId="S::lucas.cinquetti@ges.inatel.br::890767fd-182f-4d24-b19c-7838e51d39b3" providerId="AD" clId="Web-{B3CE8DFD-C4F9-533D-07DD-F070110DE18A}" dt="2024-04-08T19:32:32.584" v="0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Lucas Cinquetti Moreira" userId="S::lucas.cinquetti@ges.inatel.br::890767fd-182f-4d24-b19c-7838e51d39b3" providerId="AD" clId="Web-{B3CE8DFD-C4F9-533D-07DD-F070110DE18A}" dt="2024-04-08T19:32:32.584" v="0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Lucas Cinquetti Moreira" userId="S::lucas.cinquetti@ges.inatel.br::890767fd-182f-4d24-b19c-7838e51d39b3" providerId="AD" clId="Web-{B3CE8DFD-C4F9-533D-07DD-F070110DE18A}" dt="2024-04-08T19:32:32.584" v="0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Lucas Cinquetti Moreira" userId="S::lucas.cinquetti@ges.inatel.br::890767fd-182f-4d24-b19c-7838e51d39b3" providerId="AD" clId="Web-{B3CE8DFD-C4F9-533D-07DD-F070110DE18A}" dt="2024-04-08T19:32:32.584" v="0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Lucas Cinquetti Moreira" userId="S::lucas.cinquetti@ges.inatel.br::890767fd-182f-4d24-b19c-7838e51d39b3" providerId="AD" clId="Web-{B3CE8DFD-C4F9-533D-07DD-F070110DE18A}" dt="2024-04-08T19:32:32.584" v="0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Lucas Cinquetti Moreira" userId="S::lucas.cinquetti@ges.inatel.br::890767fd-182f-4d24-b19c-7838e51d39b3" providerId="AD" clId="Web-{B3CE8DFD-C4F9-533D-07DD-F070110DE18A}" dt="2024-04-08T19:32:32.584" v="0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Lucas Cinquetti Moreira" userId="S::lucas.cinquetti@ges.inatel.br::890767fd-182f-4d24-b19c-7838e51d39b3" providerId="AD" clId="Web-{B3CE8DFD-C4F9-533D-07DD-F070110DE18A}" dt="2024-04-08T19:32:32.584" v="0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addSldLayout modSldLayout">
        <pc:chgData name="Lucas Cinquetti Moreira" userId="S::lucas.cinquetti@ges.inatel.br::890767fd-182f-4d24-b19c-7838e51d39b3" providerId="AD" clId="Web-{B3CE8DFD-C4F9-533D-07DD-F070110DE18A}" dt="2024-04-08T19:32:32.584" v="0"/>
        <pc:sldMasterMkLst>
          <pc:docMk/>
          <pc:sldMasterMk cId="2533076690" sldId="2147483660"/>
        </pc:sldMasterMkLst>
        <pc:sldLayoutChg chg="add mod replId">
          <pc:chgData name="Lucas Cinquetti Moreira" userId="S::lucas.cinquetti@ges.inatel.br::890767fd-182f-4d24-b19c-7838e51d39b3" providerId="AD" clId="Web-{B3CE8DFD-C4F9-533D-07DD-F070110DE18A}" dt="2024-04-08T19:32:32.584" v="0"/>
          <pc:sldLayoutMkLst>
            <pc:docMk/>
            <pc:sldMasterMk cId="2533076690" sldId="2147483660"/>
            <pc:sldLayoutMk cId="1748100397" sldId="2147483661"/>
          </pc:sldLayoutMkLst>
        </pc:sldLayoutChg>
        <pc:sldLayoutChg chg="add mod replId">
          <pc:chgData name="Lucas Cinquetti Moreira" userId="S::lucas.cinquetti@ges.inatel.br::890767fd-182f-4d24-b19c-7838e51d39b3" providerId="AD" clId="Web-{B3CE8DFD-C4F9-533D-07DD-F070110DE18A}" dt="2024-04-08T19:32:32.584" v="0"/>
          <pc:sldLayoutMkLst>
            <pc:docMk/>
            <pc:sldMasterMk cId="2533076690" sldId="2147483660"/>
            <pc:sldLayoutMk cId="3825342094" sldId="2147483662"/>
          </pc:sldLayoutMkLst>
        </pc:sldLayoutChg>
        <pc:sldLayoutChg chg="add mod replId">
          <pc:chgData name="Lucas Cinquetti Moreira" userId="S::lucas.cinquetti@ges.inatel.br::890767fd-182f-4d24-b19c-7838e51d39b3" providerId="AD" clId="Web-{B3CE8DFD-C4F9-533D-07DD-F070110DE18A}" dt="2024-04-08T19:32:32.584" v="0"/>
          <pc:sldLayoutMkLst>
            <pc:docMk/>
            <pc:sldMasterMk cId="2533076690" sldId="2147483660"/>
            <pc:sldLayoutMk cId="1100191356" sldId="2147483663"/>
          </pc:sldLayoutMkLst>
        </pc:sldLayoutChg>
        <pc:sldLayoutChg chg="add mod replId">
          <pc:chgData name="Lucas Cinquetti Moreira" userId="S::lucas.cinquetti@ges.inatel.br::890767fd-182f-4d24-b19c-7838e51d39b3" providerId="AD" clId="Web-{B3CE8DFD-C4F9-533D-07DD-F070110DE18A}" dt="2024-04-08T19:32:32.584" v="0"/>
          <pc:sldLayoutMkLst>
            <pc:docMk/>
            <pc:sldMasterMk cId="2533076690" sldId="2147483660"/>
            <pc:sldLayoutMk cId="2038488213" sldId="2147483664"/>
          </pc:sldLayoutMkLst>
        </pc:sldLayoutChg>
        <pc:sldLayoutChg chg="add mod replId">
          <pc:chgData name="Lucas Cinquetti Moreira" userId="S::lucas.cinquetti@ges.inatel.br::890767fd-182f-4d24-b19c-7838e51d39b3" providerId="AD" clId="Web-{B3CE8DFD-C4F9-533D-07DD-F070110DE18A}" dt="2024-04-08T19:32:32.584" v="0"/>
          <pc:sldLayoutMkLst>
            <pc:docMk/>
            <pc:sldMasterMk cId="2533076690" sldId="2147483660"/>
            <pc:sldLayoutMk cId="2711645397" sldId="2147483665"/>
          </pc:sldLayoutMkLst>
        </pc:sldLayoutChg>
        <pc:sldLayoutChg chg="add mod replId">
          <pc:chgData name="Lucas Cinquetti Moreira" userId="S::lucas.cinquetti@ges.inatel.br::890767fd-182f-4d24-b19c-7838e51d39b3" providerId="AD" clId="Web-{B3CE8DFD-C4F9-533D-07DD-F070110DE18A}" dt="2024-04-08T19:32:32.584" v="0"/>
          <pc:sldLayoutMkLst>
            <pc:docMk/>
            <pc:sldMasterMk cId="2533076690" sldId="2147483660"/>
            <pc:sldLayoutMk cId="4107968122" sldId="2147483666"/>
          </pc:sldLayoutMkLst>
        </pc:sldLayoutChg>
        <pc:sldLayoutChg chg="add mod replId">
          <pc:chgData name="Lucas Cinquetti Moreira" userId="S::lucas.cinquetti@ges.inatel.br::890767fd-182f-4d24-b19c-7838e51d39b3" providerId="AD" clId="Web-{B3CE8DFD-C4F9-533D-07DD-F070110DE18A}" dt="2024-04-08T19:32:32.584" v="0"/>
          <pc:sldLayoutMkLst>
            <pc:docMk/>
            <pc:sldMasterMk cId="2533076690" sldId="2147483660"/>
            <pc:sldLayoutMk cId="2293419462" sldId="2147483667"/>
          </pc:sldLayoutMkLst>
        </pc:sldLayoutChg>
        <pc:sldLayoutChg chg="add mod replId">
          <pc:chgData name="Lucas Cinquetti Moreira" userId="S::lucas.cinquetti@ges.inatel.br::890767fd-182f-4d24-b19c-7838e51d39b3" providerId="AD" clId="Web-{B3CE8DFD-C4F9-533D-07DD-F070110DE18A}" dt="2024-04-08T19:32:32.584" v="0"/>
          <pc:sldLayoutMkLst>
            <pc:docMk/>
            <pc:sldMasterMk cId="2533076690" sldId="2147483660"/>
            <pc:sldLayoutMk cId="2642752854" sldId="2147483668"/>
          </pc:sldLayoutMkLst>
        </pc:sldLayoutChg>
        <pc:sldLayoutChg chg="add mod replId">
          <pc:chgData name="Lucas Cinquetti Moreira" userId="S::lucas.cinquetti@ges.inatel.br::890767fd-182f-4d24-b19c-7838e51d39b3" providerId="AD" clId="Web-{B3CE8DFD-C4F9-533D-07DD-F070110DE18A}" dt="2024-04-08T19:32:32.584" v="0"/>
          <pc:sldLayoutMkLst>
            <pc:docMk/>
            <pc:sldMasterMk cId="2533076690" sldId="2147483660"/>
            <pc:sldLayoutMk cId="4279041199" sldId="2147483669"/>
          </pc:sldLayoutMkLst>
        </pc:sldLayoutChg>
        <pc:sldLayoutChg chg="add mod replId">
          <pc:chgData name="Lucas Cinquetti Moreira" userId="S::lucas.cinquetti@ges.inatel.br::890767fd-182f-4d24-b19c-7838e51d39b3" providerId="AD" clId="Web-{B3CE8DFD-C4F9-533D-07DD-F070110DE18A}" dt="2024-04-08T19:32:32.584" v="0"/>
          <pc:sldLayoutMkLst>
            <pc:docMk/>
            <pc:sldMasterMk cId="2533076690" sldId="2147483660"/>
            <pc:sldLayoutMk cId="2368776358" sldId="2147483670"/>
          </pc:sldLayoutMkLst>
        </pc:sldLayoutChg>
        <pc:sldLayoutChg chg="add mod replId">
          <pc:chgData name="Lucas Cinquetti Moreira" userId="S::lucas.cinquetti@ges.inatel.br::890767fd-182f-4d24-b19c-7838e51d39b3" providerId="AD" clId="Web-{B3CE8DFD-C4F9-533D-07DD-F070110DE18A}" dt="2024-04-08T19:32:32.584" v="0"/>
          <pc:sldLayoutMkLst>
            <pc:docMk/>
            <pc:sldMasterMk cId="2533076690" sldId="2147483660"/>
            <pc:sldLayoutMk cId="2254727238" sldId="2147483671"/>
          </pc:sldLayoutMkLst>
        </pc:sldLayoutChg>
        <pc:sldLayoutChg chg="add mod replId">
          <pc:chgData name="Lucas Cinquetti Moreira" userId="S::lucas.cinquetti@ges.inatel.br::890767fd-182f-4d24-b19c-7838e51d39b3" providerId="AD" clId="Web-{B3CE8DFD-C4F9-533D-07DD-F070110DE18A}" dt="2024-04-08T19:32:32.584" v="0"/>
          <pc:sldLayoutMkLst>
            <pc:docMk/>
            <pc:sldMasterMk cId="2533076690" sldId="2147483660"/>
            <pc:sldLayoutMk cId="1292333176" sldId="2147483672"/>
          </pc:sldLayoutMkLst>
        </pc:sldLayoutChg>
        <pc:sldLayoutChg chg="add mod replId">
          <pc:chgData name="Lucas Cinquetti Moreira" userId="S::lucas.cinquetti@ges.inatel.br::890767fd-182f-4d24-b19c-7838e51d39b3" providerId="AD" clId="Web-{B3CE8DFD-C4F9-533D-07DD-F070110DE18A}" dt="2024-04-08T19:32:32.584" v="0"/>
          <pc:sldLayoutMkLst>
            <pc:docMk/>
            <pc:sldMasterMk cId="2533076690" sldId="2147483660"/>
            <pc:sldLayoutMk cId="939935843" sldId="2147483673"/>
          </pc:sldLayoutMkLst>
        </pc:sldLayoutChg>
        <pc:sldLayoutChg chg="add mod replId">
          <pc:chgData name="Lucas Cinquetti Moreira" userId="S::lucas.cinquetti@ges.inatel.br::890767fd-182f-4d24-b19c-7838e51d39b3" providerId="AD" clId="Web-{B3CE8DFD-C4F9-533D-07DD-F070110DE18A}" dt="2024-04-08T19:32:32.584" v="0"/>
          <pc:sldLayoutMkLst>
            <pc:docMk/>
            <pc:sldMasterMk cId="2533076690" sldId="2147483660"/>
            <pc:sldLayoutMk cId="1299350297" sldId="2147483674"/>
          </pc:sldLayoutMkLst>
        </pc:sldLayoutChg>
        <pc:sldLayoutChg chg="add mod replId">
          <pc:chgData name="Lucas Cinquetti Moreira" userId="S::lucas.cinquetti@ges.inatel.br::890767fd-182f-4d24-b19c-7838e51d39b3" providerId="AD" clId="Web-{B3CE8DFD-C4F9-533D-07DD-F070110DE18A}" dt="2024-04-08T19:32:32.584" v="0"/>
          <pc:sldLayoutMkLst>
            <pc:docMk/>
            <pc:sldMasterMk cId="2533076690" sldId="2147483660"/>
            <pc:sldLayoutMk cId="2492939093" sldId="2147483675"/>
          </pc:sldLayoutMkLst>
        </pc:sldLayoutChg>
        <pc:sldLayoutChg chg="add mod replId">
          <pc:chgData name="Lucas Cinquetti Moreira" userId="S::lucas.cinquetti@ges.inatel.br::890767fd-182f-4d24-b19c-7838e51d39b3" providerId="AD" clId="Web-{B3CE8DFD-C4F9-533D-07DD-F070110DE18A}" dt="2024-04-08T19:32:32.584" v="0"/>
          <pc:sldLayoutMkLst>
            <pc:docMk/>
            <pc:sldMasterMk cId="2533076690" sldId="2147483660"/>
            <pc:sldLayoutMk cId="1101131242" sldId="214748367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0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77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4727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33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9935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350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939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13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34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19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8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64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96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1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4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076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Algoritmos</a:t>
            </a:r>
            <a:r>
              <a:rPr lang="de-DE" dirty="0"/>
              <a:t> </a:t>
            </a:r>
            <a:r>
              <a:rPr lang="de-DE" dirty="0" err="1"/>
              <a:t>Genéticos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3A826-A528-CB49-BF92-967DED788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de seleção de indivíduos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A38479-99B7-633D-6107-4F1EDEEF3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Na teoria da evolução proposta por Darwin, os indivíduos mais aptos tem maiores chances de serem selecionados e passarem seus genes.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Os </a:t>
            </a:r>
            <a:r>
              <a:rPr lang="pt-BR" dirty="0" err="1"/>
              <a:t>GAs</a:t>
            </a:r>
            <a:r>
              <a:rPr lang="pt-BR" dirty="0"/>
              <a:t> implementam métodos que é considerado o </a:t>
            </a:r>
            <a:r>
              <a:rPr lang="pt-BR" b="1" dirty="0"/>
              <a:t>valor de aptidão</a:t>
            </a:r>
            <a:r>
              <a:rPr lang="pt-BR" dirty="0"/>
              <a:t> de cada indivíduo para que ele seja selecionado ou não.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No entanto, para não deixar a população viciada (</a:t>
            </a:r>
            <a:r>
              <a:rPr lang="pt-BR" err="1"/>
              <a:t>Overfitting</a:t>
            </a:r>
            <a:r>
              <a:rPr lang="pt-BR" dirty="0"/>
              <a:t>) </a:t>
            </a:r>
            <a:r>
              <a:rPr lang="pt-BR" b="1" dirty="0"/>
              <a:t>indivíduos pouco aptos também devem gerar filhos</a:t>
            </a:r>
            <a:r>
              <a:rPr lang="pt-BR" dirty="0"/>
              <a:t> porém em menor quantidade.</a:t>
            </a:r>
          </a:p>
        </p:txBody>
      </p:sp>
    </p:spTree>
    <p:extLst>
      <p:ext uri="{BB962C8B-B14F-4D97-AF65-F5344CB8AC3E}">
        <p14:creationId xmlns:p14="http://schemas.microsoft.com/office/powerpoint/2010/main" val="2125285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61BE7-4E54-F130-87E9-EB4F1CFA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seleção</a:t>
            </a:r>
          </a:p>
        </p:txBody>
      </p:sp>
      <p:pic>
        <p:nvPicPr>
          <p:cNvPr id="4" name="Espaço Reservado para Conteúdo 3" descr="Diagrama&#10;&#10;Descrição gerada automaticamente">
            <a:extLst>
              <a:ext uri="{FF2B5EF4-FFF2-40B4-BE49-F238E27FC236}">
                <a16:creationId xmlns:a16="http://schemas.microsoft.com/office/drawing/2014/main" id="{7FCAEE96-0F32-DC24-0F7C-48F62CC10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3412" y="2138048"/>
            <a:ext cx="8382000" cy="3705225"/>
          </a:xfrm>
        </p:spPr>
      </p:pic>
    </p:spTree>
    <p:extLst>
      <p:ext uri="{BB962C8B-B14F-4D97-AF65-F5344CB8AC3E}">
        <p14:creationId xmlns:p14="http://schemas.microsoft.com/office/powerpoint/2010/main" val="2223925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DC607-0CF5-E371-9C74-3F39F7B0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 Roleta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ABE8F3-A816-E108-2A2F-D7875CFA7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712" y="1540933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Implementa uma roleta virtual em que cada cromossomo recebe um pedaço proporcional a sua aptidão. Após isso, a roleta gira selecionando o indivíduo que irá "reproduzir".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Imagem 3" descr="Tabela&#10;&#10;Descrição gerada automaticamente">
            <a:extLst>
              <a:ext uri="{FF2B5EF4-FFF2-40B4-BE49-F238E27FC236}">
                <a16:creationId xmlns:a16="http://schemas.microsoft.com/office/drawing/2014/main" id="{C33481D2-04C8-FAD8-A102-206E00166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16" y="2536297"/>
            <a:ext cx="6400800" cy="2314575"/>
          </a:xfrm>
          <a:prstGeom prst="rect">
            <a:avLst/>
          </a:prstGeom>
        </p:spPr>
      </p:pic>
      <p:pic>
        <p:nvPicPr>
          <p:cNvPr id="6" name="Espaço Reservado para Conteúdo 3" descr="Gráfico, Gráfico de pizza&#10;&#10;Descrição gerada automaticamente">
            <a:extLst>
              <a:ext uri="{FF2B5EF4-FFF2-40B4-BE49-F238E27FC236}">
                <a16:creationId xmlns:a16="http://schemas.microsoft.com/office/drawing/2014/main" id="{0F1925FA-21A2-167F-BBB4-7C55FB4BC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872" y="2535767"/>
            <a:ext cx="4228412" cy="3777622"/>
          </a:xfrm>
          <a:prstGeom prst="rect">
            <a:avLst/>
          </a:prstGeom>
        </p:spPr>
      </p:pic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C90EFD29-2350-2DDE-2F2F-F07B72F34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021" y="5315480"/>
            <a:ext cx="53816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63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E37F1-9F58-531F-48A1-196DFA84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Métodos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6200FD-7041-12BA-A80A-97DA5FAD3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3629" y="1900767"/>
            <a:ext cx="8915400" cy="377762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b="1" dirty="0"/>
              <a:t>Método do Torneio:</a:t>
            </a:r>
            <a:r>
              <a:rPr lang="pt-BR" dirty="0"/>
              <a:t> Consiste em selecionar uma série de indivíduos para participar de uma competição em que o critério seria a avaliação. Os melhores avaliados serão selecionados. </a:t>
            </a:r>
          </a:p>
          <a:p>
            <a:endParaRPr lang="pt-BR" b="1" dirty="0"/>
          </a:p>
          <a:p>
            <a:endParaRPr lang="pt-BR" b="1" dirty="0"/>
          </a:p>
          <a:p>
            <a:r>
              <a:rPr lang="pt-BR" b="1" dirty="0"/>
              <a:t>Avaliação por Ranking: </a:t>
            </a:r>
            <a:r>
              <a:rPr lang="pt-BR" dirty="0"/>
              <a:t>Os indivíduos são ordenados de acordo com sua pontuação e os melhores são escolhidos.</a:t>
            </a:r>
          </a:p>
          <a:p>
            <a:endParaRPr lang="pt-BR" dirty="0"/>
          </a:p>
          <a:p>
            <a:endParaRPr lang="pt-BR" b="1" dirty="0"/>
          </a:p>
          <a:p>
            <a:r>
              <a:rPr lang="pt-BR" b="1" dirty="0"/>
              <a:t>Seleção Uniforme:</a:t>
            </a:r>
            <a:r>
              <a:rPr lang="pt-BR" dirty="0"/>
              <a:t> Todos os indivíduos possuem a mesma chance de serem escolhidos. Não é nem um pouco eficiente.</a:t>
            </a:r>
          </a:p>
        </p:txBody>
      </p:sp>
    </p:spTree>
    <p:extLst>
      <p:ext uri="{BB962C8B-B14F-4D97-AF65-F5344CB8AC3E}">
        <p14:creationId xmlns:p14="http://schemas.microsoft.com/office/powerpoint/2010/main" val="3828075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2F151-7ED4-5C33-2561-5814A2BB9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i="1" err="1"/>
              <a:t>CrossOver</a:t>
            </a:r>
            <a:endParaRPr lang="pt-BR" i="1"/>
          </a:p>
        </p:txBody>
      </p:sp>
      <p:pic>
        <p:nvPicPr>
          <p:cNvPr id="5" name="Espaço Reservado para Conteúdo 4" descr="Diagrama, Linha do tempo&#10;&#10;Descrição gerada automaticamente">
            <a:extLst>
              <a:ext uri="{FF2B5EF4-FFF2-40B4-BE49-F238E27FC236}">
                <a16:creationId xmlns:a16="http://schemas.microsoft.com/office/drawing/2014/main" id="{D7590C2F-A688-2239-0BE0-58767336C4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8094" y="1900218"/>
            <a:ext cx="8654578" cy="4267905"/>
          </a:xfrm>
        </p:spPr>
      </p:pic>
    </p:spTree>
    <p:extLst>
      <p:ext uri="{BB962C8B-B14F-4D97-AF65-F5344CB8AC3E}">
        <p14:creationId xmlns:p14="http://schemas.microsoft.com/office/powerpoint/2010/main" val="2322178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EBC7D-1C01-97E8-32D5-298BF5F6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CD3893-F40A-2E40-50F2-DB4FC3F02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O operador genético de mutação sobre indivíduos resultantes do processo de cruzamento e consiste em inserir "material genético" novo na população.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 probabilidade da mutação ocorrer deve ser baixa.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propósito do operador de mutação é aumentar a variabilidade genética.</a:t>
            </a:r>
          </a:p>
        </p:txBody>
      </p:sp>
    </p:spTree>
    <p:extLst>
      <p:ext uri="{BB962C8B-B14F-4D97-AF65-F5344CB8AC3E}">
        <p14:creationId xmlns:p14="http://schemas.microsoft.com/office/powerpoint/2010/main" val="582522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DC56D-5CF4-F7B5-CFD2-B18C2E2A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Elitismo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2AB632-1BF6-129D-AC5B-64609BCD0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045" y="1900767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Um número de n melhores indivíduos são mantidos a cada geração independentemente do resultado da reprodução.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objetivo é garantir que uma geração melhore em relação a outra e gerar mais variabilidade de resultados (genética).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Outra forma de Elitismo, seria ativamente remover os piores elementos e não deixá-los sequer passarem pela seleção.</a:t>
            </a:r>
          </a:p>
        </p:txBody>
      </p:sp>
    </p:spTree>
    <p:extLst>
      <p:ext uri="{BB962C8B-B14F-4D97-AF65-F5344CB8AC3E}">
        <p14:creationId xmlns:p14="http://schemas.microsoft.com/office/powerpoint/2010/main" val="3790957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53B4C-8796-21AB-6F5E-4E78F5B4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 Genéticos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749567-75A0-270E-B62A-A5AD7A69B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7129" y="1900767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Algoritmos genéticos tentam se assemelhar a processos naturais de seleção natural e genética para resolver problemas.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C666E6-36C2-B094-B96C-8F2CC36BF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811" y="2994588"/>
            <a:ext cx="6161315" cy="327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2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B2B93-5813-793D-8FA2-059E7B754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675" y="624110"/>
            <a:ext cx="9387937" cy="1280890"/>
          </a:xfrm>
        </p:spPr>
        <p:txBody>
          <a:bodyPr/>
          <a:lstStyle/>
          <a:p>
            <a:r>
              <a:rPr lang="pt-BR" dirty="0"/>
              <a:t>Vantagens de usar Algoritmos Genéticos</a:t>
            </a:r>
          </a:p>
        </p:txBody>
      </p:sp>
      <p:pic>
        <p:nvPicPr>
          <p:cNvPr id="4" name="Espaço Reservado para Conteúdo 3" descr="Gráfico, Gráfico de linhas&#10;&#10;Descrição gerada automaticamente">
            <a:extLst>
              <a:ext uri="{FF2B5EF4-FFF2-40B4-BE49-F238E27FC236}">
                <a16:creationId xmlns:a16="http://schemas.microsoft.com/office/drawing/2014/main" id="{CA77F77C-A460-166B-FB5D-4B4000A83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108" y="2080683"/>
            <a:ext cx="8088108" cy="3777622"/>
          </a:xfrm>
        </p:spPr>
      </p:pic>
    </p:spTree>
    <p:extLst>
      <p:ext uri="{BB962C8B-B14F-4D97-AF65-F5344CB8AC3E}">
        <p14:creationId xmlns:p14="http://schemas.microsoft.com/office/powerpoint/2010/main" val="125987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FEDB4-2498-AB7D-AF22-0F74D2326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592" y="624110"/>
            <a:ext cx="9589020" cy="1280890"/>
          </a:xfrm>
        </p:spPr>
        <p:txBody>
          <a:bodyPr/>
          <a:lstStyle/>
          <a:p>
            <a:r>
              <a:rPr lang="pt-BR" dirty="0"/>
              <a:t>Quando empregar Algoritmos Genéticos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B50849-E56D-7232-7B29-04F7D742E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Quando algoritmos de busca clássica não resolvem o problema.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Problema não possui solução exata.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Problemas intratáveis por métodos comuns.</a:t>
            </a:r>
          </a:p>
        </p:txBody>
      </p:sp>
    </p:spTree>
    <p:extLst>
      <p:ext uri="{BB962C8B-B14F-4D97-AF65-F5344CB8AC3E}">
        <p14:creationId xmlns:p14="http://schemas.microsoft.com/office/powerpoint/2010/main" val="171757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AB88F-4F40-1082-EC3E-25550AB6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675" y="624110"/>
            <a:ext cx="9641937" cy="1280890"/>
          </a:xfrm>
        </p:spPr>
        <p:txBody>
          <a:bodyPr/>
          <a:lstStyle/>
          <a:p>
            <a:r>
              <a:rPr lang="pt-BR" dirty="0"/>
              <a:t>Quando empregar Algoritmos Genéticos 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49C1D1-7D5D-35FE-A99D-9BEE9394F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962" y="1900767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b="1" dirty="0"/>
              <a:t>Nessa Aula, usaremos para otimização de funções. </a:t>
            </a:r>
          </a:p>
        </p:txBody>
      </p:sp>
      <p:pic>
        <p:nvPicPr>
          <p:cNvPr id="5" name="Imagem 4" descr="Gráfico&#10;&#10;Descrição gerada automaticamente">
            <a:extLst>
              <a:ext uri="{FF2B5EF4-FFF2-40B4-BE49-F238E27FC236}">
                <a16:creationId xmlns:a16="http://schemas.microsoft.com/office/drawing/2014/main" id="{70D40D59-EAC0-7B43-6DA6-754428632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038" y="2424113"/>
            <a:ext cx="5919258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1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FEC38-5FB5-C14D-58D3-92C9D91D6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1888" y="633517"/>
            <a:ext cx="8911687" cy="1280890"/>
          </a:xfrm>
        </p:spPr>
        <p:txBody>
          <a:bodyPr/>
          <a:lstStyle/>
          <a:p>
            <a:r>
              <a:rPr lang="pt-BR" dirty="0"/>
              <a:t>Funcionamento de um GA</a:t>
            </a:r>
          </a:p>
        </p:txBody>
      </p:sp>
      <p:pic>
        <p:nvPicPr>
          <p:cNvPr id="4" name="Espaço Reservado para Conteúdo 3" descr="Diagrama&#10;&#10;Descrição gerada automaticamente">
            <a:extLst>
              <a:ext uri="{FF2B5EF4-FFF2-40B4-BE49-F238E27FC236}">
                <a16:creationId xmlns:a16="http://schemas.microsoft.com/office/drawing/2014/main" id="{D36E8FDE-0B1E-3278-84DD-CC7BD9B67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5164" y="1714231"/>
            <a:ext cx="8657948" cy="4135103"/>
          </a:xfrm>
        </p:spPr>
      </p:pic>
    </p:spTree>
    <p:extLst>
      <p:ext uri="{BB962C8B-B14F-4D97-AF65-F5344CB8AC3E}">
        <p14:creationId xmlns:p14="http://schemas.microsoft.com/office/powerpoint/2010/main" val="361425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988E3-68CB-7B4C-A83F-6F6DB05E0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Terminologia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4D39AC-D79C-03F0-7B10-D72977B46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712" y="1710267"/>
            <a:ext cx="8915400" cy="429620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BR" b="1" dirty="0"/>
              <a:t>Indivíduo:</a:t>
            </a:r>
            <a:r>
              <a:rPr lang="pt-BR" dirty="0"/>
              <a:t> Um cromossomo ou possível solução numérica. Membro de uma população</a:t>
            </a:r>
          </a:p>
          <a:p>
            <a:endParaRPr lang="pt-BR" dirty="0"/>
          </a:p>
          <a:p>
            <a:r>
              <a:rPr lang="pt-BR" b="1" dirty="0"/>
              <a:t>Cromossomo: </a:t>
            </a:r>
            <a:r>
              <a:rPr lang="pt-BR" dirty="0"/>
              <a:t> Trata-se de nosso Indivíduo que pode ser uma possível solução</a:t>
            </a:r>
          </a:p>
          <a:p>
            <a:endParaRPr lang="pt-BR" dirty="0"/>
          </a:p>
          <a:p>
            <a:r>
              <a:rPr lang="pt-BR" b="1" dirty="0"/>
              <a:t>Gene: </a:t>
            </a:r>
            <a:r>
              <a:rPr lang="pt-BR" dirty="0"/>
              <a:t>variável a ser codificada (em binário)</a:t>
            </a:r>
          </a:p>
          <a:p>
            <a:endParaRPr lang="pt-BR" dirty="0"/>
          </a:p>
          <a:p>
            <a:r>
              <a:rPr lang="pt-BR" b="1" dirty="0"/>
              <a:t>Aptidão:</a:t>
            </a:r>
            <a:r>
              <a:rPr lang="pt-BR" dirty="0"/>
              <a:t> Valor calculado usando a função alvo para ver o quão bem cada indivíduo se saiu.</a:t>
            </a:r>
          </a:p>
          <a:p>
            <a:endParaRPr lang="pt-BR" dirty="0"/>
          </a:p>
          <a:p>
            <a:r>
              <a:rPr lang="pt-BR" b="1" dirty="0"/>
              <a:t>Pais:</a:t>
            </a:r>
            <a:r>
              <a:rPr lang="pt-BR" dirty="0"/>
              <a:t> Indivíduos selecionados da população anterior para reprodução.</a:t>
            </a:r>
          </a:p>
          <a:p>
            <a:endParaRPr lang="pt-BR" dirty="0"/>
          </a:p>
          <a:p>
            <a:r>
              <a:rPr lang="pt-BR" b="1" dirty="0"/>
              <a:t>Filhos:</a:t>
            </a:r>
            <a:r>
              <a:rPr lang="pt-BR" dirty="0"/>
              <a:t> indivíduos gerados na nova população.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4260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5AB7D-E9A0-A8EC-0391-C2844D10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Genótipo x Fenótipo</a:t>
            </a:r>
          </a:p>
        </p:txBody>
      </p:sp>
      <p:pic>
        <p:nvPicPr>
          <p:cNvPr id="4" name="Espaço Reservado para Conteúdo 3" descr="Diagrama&#10;&#10;Descrição gerada automaticamente">
            <a:extLst>
              <a:ext uri="{FF2B5EF4-FFF2-40B4-BE49-F238E27FC236}">
                <a16:creationId xmlns:a16="http://schemas.microsoft.com/office/drawing/2014/main" id="{926E41F4-AE42-8C4F-BC1F-E81217CAB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8525" y="1906344"/>
            <a:ext cx="6015910" cy="4031622"/>
          </a:xfr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0D520B1-BEF2-FBA6-9F45-5E56C39D8D3E}"/>
              </a:ext>
            </a:extLst>
          </p:cNvPr>
          <p:cNvSpPr txBox="1"/>
          <p:nvPr/>
        </p:nvSpPr>
        <p:spPr>
          <a:xfrm>
            <a:off x="1316497" y="2207776"/>
            <a:ext cx="3655718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b="1" dirty="0"/>
              <a:t>Fenótipo: </a:t>
            </a:r>
            <a:r>
              <a:rPr lang="pt-BR" dirty="0"/>
              <a:t>Para nós, será quando os valores da função que estamos aplicando nosso algoritmo for em Base 10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b="1" dirty="0"/>
              <a:t>Genótipo: </a:t>
            </a:r>
            <a:r>
              <a:rPr lang="pt-BR" dirty="0"/>
              <a:t>Será quando transformarmos o valor de F(x) em binário para realizar a "reprodução cromossomial"</a:t>
            </a:r>
          </a:p>
        </p:txBody>
      </p:sp>
    </p:spTree>
    <p:extLst>
      <p:ext uri="{BB962C8B-B14F-4D97-AF65-F5344CB8AC3E}">
        <p14:creationId xmlns:p14="http://schemas.microsoft.com/office/powerpoint/2010/main" val="3238774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D2E64-A741-E961-9BDA-0AD2F13CB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seleção de indivíduos</a:t>
            </a:r>
          </a:p>
        </p:txBody>
      </p:sp>
      <p:pic>
        <p:nvPicPr>
          <p:cNvPr id="4" name="Espaço Reservado para Conteúdo 3" descr="Gráfico, Gráfico de pizza&#10;&#10;Descrição gerada automaticamente">
            <a:extLst>
              <a:ext uri="{FF2B5EF4-FFF2-40B4-BE49-F238E27FC236}">
                <a16:creationId xmlns:a16="http://schemas.microsoft.com/office/drawing/2014/main" id="{45569BD3-16F6-2422-2C77-D36E9BA77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289" y="1540933"/>
            <a:ext cx="4228412" cy="3777622"/>
          </a:xfr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BD37357-9FB3-9C35-BCB0-E00CE9538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421" y="1540933"/>
            <a:ext cx="6029325" cy="2590800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C4653836-C19E-03E0-5C8F-25DD637F8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483" y="4121150"/>
            <a:ext cx="4584700" cy="273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2259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41B6D1194BC754CB44A90C521171B1A" ma:contentTypeVersion="11" ma:contentTypeDescription="Crie um novo documento." ma:contentTypeScope="" ma:versionID="c0fde8f1943337c63275eaee6d870f1c">
  <xsd:schema xmlns:xsd="http://www.w3.org/2001/XMLSchema" xmlns:xs="http://www.w3.org/2001/XMLSchema" xmlns:p="http://schemas.microsoft.com/office/2006/metadata/properties" xmlns:ns2="0ead77d6-4def-4bf9-84cb-4234f2bcd30a" xmlns:ns3="7312d8bb-64c3-4034-9a0f-dc1f127f40f2" targetNamespace="http://schemas.microsoft.com/office/2006/metadata/properties" ma:root="true" ma:fieldsID="db2cf23ead40141463f37da384a5559d" ns2:_="" ns3:_="">
    <xsd:import namespace="0ead77d6-4def-4bf9-84cb-4234f2bcd30a"/>
    <xsd:import namespace="7312d8bb-64c3-4034-9a0f-dc1f127f40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ad77d6-4def-4bf9-84cb-4234f2bcd30a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d1d24b6d-5369-40ba-942b-984191426f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12d8bb-64c3-4034-9a0f-dc1f127f40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db93ae12-f3b4-4cb6-93ec-3ffd52a22f07}" ma:internalName="TaxCatchAll" ma:showField="CatchAllData" ma:web="7312d8bb-64c3-4034-9a0f-dc1f127f40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312d8bb-64c3-4034-9a0f-dc1f127f40f2" xsi:nil="true"/>
    <lcf76f155ced4ddcb4097134ff3c332f xmlns="0ead77d6-4def-4bf9-84cb-4234f2bcd30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1CACAEB-3AA3-43D6-9B2F-6AE71B6E532E}"/>
</file>

<file path=customXml/itemProps2.xml><?xml version="1.0" encoding="utf-8"?>
<ds:datastoreItem xmlns:ds="http://schemas.openxmlformats.org/officeDocument/2006/customXml" ds:itemID="{B23AA7D2-F8A9-4163-A634-6273274D8D9A}"/>
</file>

<file path=customXml/itemProps3.xml><?xml version="1.0" encoding="utf-8"?>
<ds:datastoreItem xmlns:ds="http://schemas.openxmlformats.org/officeDocument/2006/customXml" ds:itemID="{4B95441B-2B04-4245-AACA-C605539DA0F3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Wisp</vt:lpstr>
      <vt:lpstr>Algoritmos Genéticos</vt:lpstr>
      <vt:lpstr>Algoritmos Genéticos</vt:lpstr>
      <vt:lpstr>Vantagens de usar Algoritmos Genéticos</vt:lpstr>
      <vt:lpstr>Quando empregar Algoritmos Genéticos</vt:lpstr>
      <vt:lpstr>Quando empregar Algoritmos Genéticos </vt:lpstr>
      <vt:lpstr>Funcionamento de um GA</vt:lpstr>
      <vt:lpstr>Terminologia</vt:lpstr>
      <vt:lpstr>Genótipo x Fenótipo</vt:lpstr>
      <vt:lpstr>Métodos de seleção de indivíduos</vt:lpstr>
      <vt:lpstr>Método de seleção de indivíduos</vt:lpstr>
      <vt:lpstr>Métodos de seleção</vt:lpstr>
      <vt:lpstr>Método da Roleta</vt:lpstr>
      <vt:lpstr>Outros Métodos</vt:lpstr>
      <vt:lpstr>Método CrossOver</vt:lpstr>
      <vt:lpstr>Mutação</vt:lpstr>
      <vt:lpstr>Elitismo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326</cp:revision>
  <dcterms:created xsi:type="dcterms:W3CDTF">2024-04-08T19:32:17Z</dcterms:created>
  <dcterms:modified xsi:type="dcterms:W3CDTF">2024-04-09T12:00:39Z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0x010100241B6D1194BC754CB44A90C521171B1A</vt:lpwstr>
  </property>
</Properties>
</file>