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67" r:id="rId8"/>
    <p:sldId id="262" r:id="rId9"/>
    <p:sldId id="257" r:id="rId10"/>
    <p:sldId id="258" r:id="rId11"/>
    <p:sldId id="259" r:id="rId12"/>
    <p:sldId id="270" r:id="rId13"/>
    <p:sldId id="271" r:id="rId14"/>
    <p:sldId id="268" r:id="rId15"/>
    <p:sldId id="269" r:id="rId16"/>
    <p:sldId id="260" r:id="rId17"/>
    <p:sldId id="274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C5448-0743-A8CC-3084-C373243E1610}" v="90" dt="2024-03-22T00:06:38.033"/>
    <p1510:client id="{8256424C-EA3B-3531-9777-EECD284D475A}" v="591" dt="2024-03-21T01:35:18.189"/>
    <p1510:client id="{E501C7B8-2FAF-BF61-C49C-278757A5B1C7}" v="206" dt="2024-03-22T13:51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7F9C5448-0743-A8CC-3084-C373243E1610}"/>
    <pc:docChg chg="addSld modSld sldOrd">
      <pc:chgData name="Lucas Cinquetti Moreira" userId="S::lucas.cinquetti@ges.inatel.br::890767fd-182f-4d24-b19c-7838e51d39b3" providerId="AD" clId="Web-{7F9C5448-0743-A8CC-3084-C373243E1610}" dt="2024-03-22T00:06:38.033" v="80"/>
      <pc:docMkLst>
        <pc:docMk/>
      </pc:docMkLst>
      <pc:sldChg chg="addSp delSp modSp">
        <pc:chgData name="Lucas Cinquetti Moreira" userId="S::lucas.cinquetti@ges.inatel.br::890767fd-182f-4d24-b19c-7838e51d39b3" providerId="AD" clId="Web-{7F9C5448-0743-A8CC-3084-C373243E1610}" dt="2024-03-22T00:05:49.938" v="78" actId="14100"/>
        <pc:sldMkLst>
          <pc:docMk/>
          <pc:sldMk cId="1379002803" sldId="259"/>
        </pc:sldMkLst>
        <pc:spChg chg="del">
          <ac:chgData name="Lucas Cinquetti Moreira" userId="S::lucas.cinquetti@ges.inatel.br::890767fd-182f-4d24-b19c-7838e51d39b3" providerId="AD" clId="Web-{7F9C5448-0743-A8CC-3084-C373243E1610}" dt="2024-03-21T22:44:54.896" v="0"/>
          <ac:spMkLst>
            <pc:docMk/>
            <pc:sldMk cId="1379002803" sldId="259"/>
            <ac:spMk id="3" creationId="{BEA6636B-31B1-A0DE-097E-6E10A2027E66}"/>
          </ac:spMkLst>
        </pc:spChg>
        <pc:picChg chg="add mod ord">
          <ac:chgData name="Lucas Cinquetti Moreira" userId="S::lucas.cinquetti@ges.inatel.br::890767fd-182f-4d24-b19c-7838e51d39b3" providerId="AD" clId="Web-{7F9C5448-0743-A8CC-3084-C373243E1610}" dt="2024-03-22T00:05:49.938" v="78" actId="14100"/>
          <ac:picMkLst>
            <pc:docMk/>
            <pc:sldMk cId="1379002803" sldId="259"/>
            <ac:picMk id="4" creationId="{CA0ECE2C-D432-89CE-F349-0D3B355D1325}"/>
          </ac:picMkLst>
        </pc:picChg>
      </pc:sldChg>
      <pc:sldChg chg="addSp modSp new">
        <pc:chgData name="Lucas Cinquetti Moreira" userId="S::lucas.cinquetti@ges.inatel.br::890767fd-182f-4d24-b19c-7838e51d39b3" providerId="AD" clId="Web-{7F9C5448-0743-A8CC-3084-C373243E1610}" dt="2024-03-21T22:46:42.148" v="39" actId="20577"/>
        <pc:sldMkLst>
          <pc:docMk/>
          <pc:sldMk cId="1886793021" sldId="268"/>
        </pc:sldMkLst>
        <pc:spChg chg="mod">
          <ac:chgData name="Lucas Cinquetti Moreira" userId="S::lucas.cinquetti@ges.inatel.br::890767fd-182f-4d24-b19c-7838e51d39b3" providerId="AD" clId="Web-{7F9C5448-0743-A8CC-3084-C373243E1610}" dt="2024-03-21T22:45:21.021" v="10" actId="20577"/>
          <ac:spMkLst>
            <pc:docMk/>
            <pc:sldMk cId="1886793021" sldId="268"/>
            <ac:spMk id="2" creationId="{4232D6CD-26CC-F3BB-DEF0-8D44AC9650CE}"/>
          </ac:spMkLst>
        </pc:spChg>
        <pc:spChg chg="mod">
          <ac:chgData name="Lucas Cinquetti Moreira" userId="S::lucas.cinquetti@ges.inatel.br::890767fd-182f-4d24-b19c-7838e51d39b3" providerId="AD" clId="Web-{7F9C5448-0743-A8CC-3084-C373243E1610}" dt="2024-03-21T22:46:42.148" v="39" actId="20577"/>
          <ac:spMkLst>
            <pc:docMk/>
            <pc:sldMk cId="1886793021" sldId="268"/>
            <ac:spMk id="3" creationId="{574D6770-A879-0CF2-79DE-DB7145B905B4}"/>
          </ac:spMkLst>
        </pc:spChg>
        <pc:picChg chg="add mod">
          <ac:chgData name="Lucas Cinquetti Moreira" userId="S::lucas.cinquetti@ges.inatel.br::890767fd-182f-4d24-b19c-7838e51d39b3" providerId="AD" clId="Web-{7F9C5448-0743-A8CC-3084-C373243E1610}" dt="2024-03-21T22:46:14.804" v="24" actId="14100"/>
          <ac:picMkLst>
            <pc:docMk/>
            <pc:sldMk cId="1886793021" sldId="268"/>
            <ac:picMk id="4" creationId="{6766BD3E-CEF7-A9E7-FA52-237FA80C4946}"/>
          </ac:picMkLst>
        </pc:picChg>
      </pc:sldChg>
      <pc:sldChg chg="addSp delSp modSp new">
        <pc:chgData name="Lucas Cinquetti Moreira" userId="S::lucas.cinquetti@ges.inatel.br::890767fd-182f-4d24-b19c-7838e51d39b3" providerId="AD" clId="Web-{7F9C5448-0743-A8CC-3084-C373243E1610}" dt="2024-03-21T23:47:37.844" v="51" actId="1076"/>
        <pc:sldMkLst>
          <pc:docMk/>
          <pc:sldMk cId="4020168467" sldId="269"/>
        </pc:sldMkLst>
        <pc:spChg chg="mod">
          <ac:chgData name="Lucas Cinquetti Moreira" userId="S::lucas.cinquetti@ges.inatel.br::890767fd-182f-4d24-b19c-7838e51d39b3" providerId="AD" clId="Web-{7F9C5448-0743-A8CC-3084-C373243E1610}" dt="2024-03-21T22:46:57.368" v="44" actId="20577"/>
          <ac:spMkLst>
            <pc:docMk/>
            <pc:sldMk cId="4020168467" sldId="269"/>
            <ac:spMk id="2" creationId="{8F61BED8-83CB-1761-C7E7-530B43D4CBCA}"/>
          </ac:spMkLst>
        </pc:spChg>
        <pc:spChg chg="del">
          <ac:chgData name="Lucas Cinquetti Moreira" userId="S::lucas.cinquetti@ges.inatel.br::890767fd-182f-4d24-b19c-7838e51d39b3" providerId="AD" clId="Web-{7F9C5448-0743-A8CC-3084-C373243E1610}" dt="2024-03-21T23:47:28.312" v="45"/>
          <ac:spMkLst>
            <pc:docMk/>
            <pc:sldMk cId="4020168467" sldId="269"/>
            <ac:spMk id="3" creationId="{57470517-7478-6067-E925-49A7D7072F3E}"/>
          </ac:spMkLst>
        </pc:spChg>
        <pc:picChg chg="add mod ord">
          <ac:chgData name="Lucas Cinquetti Moreira" userId="S::lucas.cinquetti@ges.inatel.br::890767fd-182f-4d24-b19c-7838e51d39b3" providerId="AD" clId="Web-{7F9C5448-0743-A8CC-3084-C373243E1610}" dt="2024-03-21T23:47:37.844" v="51" actId="1076"/>
          <ac:picMkLst>
            <pc:docMk/>
            <pc:sldMk cId="4020168467" sldId="269"/>
            <ac:picMk id="4" creationId="{8623D345-9508-7760-6A1E-84AD807781BB}"/>
          </ac:picMkLst>
        </pc:picChg>
      </pc:sldChg>
      <pc:sldChg chg="addSp delSp modSp new ord">
        <pc:chgData name="Lucas Cinquetti Moreira" userId="S::lucas.cinquetti@ges.inatel.br::890767fd-182f-4d24-b19c-7838e51d39b3" providerId="AD" clId="Web-{7F9C5448-0743-A8CC-3084-C373243E1610}" dt="2024-03-22T00:06:31.517" v="79"/>
        <pc:sldMkLst>
          <pc:docMk/>
          <pc:sldMk cId="616671846" sldId="270"/>
        </pc:sldMkLst>
        <pc:spChg chg="mod">
          <ac:chgData name="Lucas Cinquetti Moreira" userId="S::lucas.cinquetti@ges.inatel.br::890767fd-182f-4d24-b19c-7838e51d39b3" providerId="AD" clId="Web-{7F9C5448-0743-A8CC-3084-C373243E1610}" dt="2024-03-21T23:51:32.881" v="55" actId="20577"/>
          <ac:spMkLst>
            <pc:docMk/>
            <pc:sldMk cId="616671846" sldId="270"/>
            <ac:spMk id="2" creationId="{235B20CA-04B5-3032-F249-045F5CD0DC2C}"/>
          </ac:spMkLst>
        </pc:spChg>
        <pc:spChg chg="add del">
          <ac:chgData name="Lucas Cinquetti Moreira" userId="S::lucas.cinquetti@ges.inatel.br::890767fd-182f-4d24-b19c-7838e51d39b3" providerId="AD" clId="Web-{7F9C5448-0743-A8CC-3084-C373243E1610}" dt="2024-03-21T23:54:18.807" v="60"/>
          <ac:spMkLst>
            <pc:docMk/>
            <pc:sldMk cId="616671846" sldId="270"/>
            <ac:spMk id="3" creationId="{49774E56-CEE8-809D-DCC8-512FBCF6F436}"/>
          </ac:spMkLst>
        </pc:spChg>
        <pc:picChg chg="add del mod ord">
          <ac:chgData name="Lucas Cinquetti Moreira" userId="S::lucas.cinquetti@ges.inatel.br::890767fd-182f-4d24-b19c-7838e51d39b3" providerId="AD" clId="Web-{7F9C5448-0743-A8CC-3084-C373243E1610}" dt="2024-03-21T23:54:04.353" v="59"/>
          <ac:picMkLst>
            <pc:docMk/>
            <pc:sldMk cId="616671846" sldId="270"/>
            <ac:picMk id="4" creationId="{35756BE8-05F8-26C5-F88F-4F46A86308EF}"/>
          </ac:picMkLst>
        </pc:picChg>
        <pc:picChg chg="add mod ord">
          <ac:chgData name="Lucas Cinquetti Moreira" userId="S::lucas.cinquetti@ges.inatel.br::890767fd-182f-4d24-b19c-7838e51d39b3" providerId="AD" clId="Web-{7F9C5448-0743-A8CC-3084-C373243E1610}" dt="2024-03-21T23:54:27.338" v="63" actId="14100"/>
          <ac:picMkLst>
            <pc:docMk/>
            <pc:sldMk cId="616671846" sldId="270"/>
            <ac:picMk id="5" creationId="{325EB6AE-ED0A-CFF5-69B4-F71BB97744DA}"/>
          </ac:picMkLst>
        </pc:picChg>
      </pc:sldChg>
      <pc:sldChg chg="addSp delSp modSp new ord">
        <pc:chgData name="Lucas Cinquetti Moreira" userId="S::lucas.cinquetti@ges.inatel.br::890767fd-182f-4d24-b19c-7838e51d39b3" providerId="AD" clId="Web-{7F9C5448-0743-A8CC-3084-C373243E1610}" dt="2024-03-22T00:06:38.033" v="80"/>
        <pc:sldMkLst>
          <pc:docMk/>
          <pc:sldMk cId="1263617644" sldId="271"/>
        </pc:sldMkLst>
        <pc:spChg chg="mod">
          <ac:chgData name="Lucas Cinquetti Moreira" userId="S::lucas.cinquetti@ges.inatel.br::890767fd-182f-4d24-b19c-7838e51d39b3" providerId="AD" clId="Web-{7F9C5448-0743-A8CC-3084-C373243E1610}" dt="2024-03-21T23:56:53.029" v="70" actId="20577"/>
          <ac:spMkLst>
            <pc:docMk/>
            <pc:sldMk cId="1263617644" sldId="271"/>
            <ac:spMk id="2" creationId="{551CFAD6-45D8-6521-9E09-86062DA7D6FB}"/>
          </ac:spMkLst>
        </pc:spChg>
        <pc:spChg chg="del">
          <ac:chgData name="Lucas Cinquetti Moreira" userId="S::lucas.cinquetti@ges.inatel.br::890767fd-182f-4d24-b19c-7838e51d39b3" providerId="AD" clId="Web-{7F9C5448-0743-A8CC-3084-C373243E1610}" dt="2024-03-21T23:56:55.639" v="71"/>
          <ac:spMkLst>
            <pc:docMk/>
            <pc:sldMk cId="1263617644" sldId="271"/>
            <ac:spMk id="3" creationId="{B282979C-D2BD-131B-59B4-09D6EB4584F8}"/>
          </ac:spMkLst>
        </pc:spChg>
        <pc:picChg chg="add mod ord">
          <ac:chgData name="Lucas Cinquetti Moreira" userId="S::lucas.cinquetti@ges.inatel.br::890767fd-182f-4d24-b19c-7838e51d39b3" providerId="AD" clId="Web-{7F9C5448-0743-A8CC-3084-C373243E1610}" dt="2024-03-21T23:57:05.170" v="77" actId="14100"/>
          <ac:picMkLst>
            <pc:docMk/>
            <pc:sldMk cId="1263617644" sldId="271"/>
            <ac:picMk id="4" creationId="{21FBC805-0E09-6D1F-0D12-12A8EB12845E}"/>
          </ac:picMkLst>
        </pc:picChg>
      </pc:sldChg>
    </pc:docChg>
  </pc:docChgLst>
  <pc:docChgLst>
    <pc:chgData name="Lucas Cinquetti Moreira" userId="S::lucas.cinquetti@ges.inatel.br::890767fd-182f-4d24-b19c-7838e51d39b3" providerId="AD" clId="Web-{E501C7B8-2FAF-BF61-C49C-278757A5B1C7}"/>
    <pc:docChg chg="addSld modSld">
      <pc:chgData name="Lucas Cinquetti Moreira" userId="S::lucas.cinquetti@ges.inatel.br::890767fd-182f-4d24-b19c-7838e51d39b3" providerId="AD" clId="Web-{E501C7B8-2FAF-BF61-C49C-278757A5B1C7}" dt="2024-03-22T13:51:52.916" v="194" actId="14100"/>
      <pc:docMkLst>
        <pc:docMk/>
      </pc:docMkLst>
      <pc:sldChg chg="addSp delSp modSp">
        <pc:chgData name="Lucas Cinquetti Moreira" userId="S::lucas.cinquetti@ges.inatel.br::890767fd-182f-4d24-b19c-7838e51d39b3" providerId="AD" clId="Web-{E501C7B8-2FAF-BF61-C49C-278757A5B1C7}" dt="2024-03-22T13:21:59.610" v="4" actId="1076"/>
        <pc:sldMkLst>
          <pc:docMk/>
          <pc:sldMk cId="1674237370" sldId="260"/>
        </pc:sldMkLst>
        <pc:spChg chg="del">
          <ac:chgData name="Lucas Cinquetti Moreira" userId="S::lucas.cinquetti@ges.inatel.br::890767fd-182f-4d24-b19c-7838e51d39b3" providerId="AD" clId="Web-{E501C7B8-2FAF-BF61-C49C-278757A5B1C7}" dt="2024-03-22T13:21:48.485" v="0"/>
          <ac:spMkLst>
            <pc:docMk/>
            <pc:sldMk cId="1674237370" sldId="260"/>
            <ac:spMk id="3" creationId="{521B8551-FFB9-1596-BE60-32254A265B2F}"/>
          </ac:spMkLst>
        </pc:spChg>
        <pc:picChg chg="add mod ord">
          <ac:chgData name="Lucas Cinquetti Moreira" userId="S::lucas.cinquetti@ges.inatel.br::890767fd-182f-4d24-b19c-7838e51d39b3" providerId="AD" clId="Web-{E501C7B8-2FAF-BF61-C49C-278757A5B1C7}" dt="2024-03-22T13:21:59.610" v="4" actId="1076"/>
          <ac:picMkLst>
            <pc:docMk/>
            <pc:sldMk cId="1674237370" sldId="260"/>
            <ac:picMk id="4" creationId="{E92F0BC6-3692-EF75-80D1-7E7E8BFA5499}"/>
          </ac:picMkLst>
        </pc:picChg>
      </pc:sldChg>
      <pc:sldChg chg="modSp">
        <pc:chgData name="Lucas Cinquetti Moreira" userId="S::lucas.cinquetti@ges.inatel.br::890767fd-182f-4d24-b19c-7838e51d39b3" providerId="AD" clId="Web-{E501C7B8-2FAF-BF61-C49C-278757A5B1C7}" dt="2024-03-22T13:48:21.247" v="166" actId="20577"/>
        <pc:sldMkLst>
          <pc:docMk/>
          <pc:sldMk cId="1886793021" sldId="268"/>
        </pc:sldMkLst>
        <pc:spChg chg="mod">
          <ac:chgData name="Lucas Cinquetti Moreira" userId="S::lucas.cinquetti@ges.inatel.br::890767fd-182f-4d24-b19c-7838e51d39b3" providerId="AD" clId="Web-{E501C7B8-2FAF-BF61-C49C-278757A5B1C7}" dt="2024-03-22T13:48:21.247" v="166" actId="20577"/>
          <ac:spMkLst>
            <pc:docMk/>
            <pc:sldMk cId="1886793021" sldId="268"/>
            <ac:spMk id="3" creationId="{574D6770-A879-0CF2-79DE-DB7145B905B4}"/>
          </ac:spMkLst>
        </pc:spChg>
      </pc:sldChg>
      <pc:sldChg chg="addSp delSp modSp new">
        <pc:chgData name="Lucas Cinquetti Moreira" userId="S::lucas.cinquetti@ges.inatel.br::890767fd-182f-4d24-b19c-7838e51d39b3" providerId="AD" clId="Web-{E501C7B8-2FAF-BF61-C49C-278757A5B1C7}" dt="2024-03-22T13:26:38.032" v="53" actId="1076"/>
        <pc:sldMkLst>
          <pc:docMk/>
          <pc:sldMk cId="947102226" sldId="272"/>
        </pc:sldMkLst>
        <pc:spChg chg="mod">
          <ac:chgData name="Lucas Cinquetti Moreira" userId="S::lucas.cinquetti@ges.inatel.br::890767fd-182f-4d24-b19c-7838e51d39b3" providerId="AD" clId="Web-{E501C7B8-2FAF-BF61-C49C-278757A5B1C7}" dt="2024-03-22T13:24:27.962" v="11" actId="20577"/>
          <ac:spMkLst>
            <pc:docMk/>
            <pc:sldMk cId="947102226" sldId="272"/>
            <ac:spMk id="2" creationId="{E5444938-5822-7FC0-FD3E-27799FD25DBF}"/>
          </ac:spMkLst>
        </pc:spChg>
        <pc:spChg chg="add del mod">
          <ac:chgData name="Lucas Cinquetti Moreira" userId="S::lucas.cinquetti@ges.inatel.br::890767fd-182f-4d24-b19c-7838e51d39b3" providerId="AD" clId="Web-{E501C7B8-2FAF-BF61-C49C-278757A5B1C7}" dt="2024-03-22T13:25:40.982" v="46" actId="20577"/>
          <ac:spMkLst>
            <pc:docMk/>
            <pc:sldMk cId="947102226" sldId="272"/>
            <ac:spMk id="3" creationId="{4A721B8D-360C-1D59-67ED-13A6749209F9}"/>
          </ac:spMkLst>
        </pc:spChg>
        <pc:picChg chg="add del mod ord">
          <ac:chgData name="Lucas Cinquetti Moreira" userId="S::lucas.cinquetti@ges.inatel.br::890767fd-182f-4d24-b19c-7838e51d39b3" providerId="AD" clId="Web-{E501C7B8-2FAF-BF61-C49C-278757A5B1C7}" dt="2024-03-22T13:24:54.401" v="21"/>
          <ac:picMkLst>
            <pc:docMk/>
            <pc:sldMk cId="947102226" sldId="272"/>
            <ac:picMk id="4" creationId="{13C6B3D7-D4F8-431D-2362-FA907932180A}"/>
          </ac:picMkLst>
        </pc:picChg>
        <pc:picChg chg="add mod">
          <ac:chgData name="Lucas Cinquetti Moreira" userId="S::lucas.cinquetti@ges.inatel.br::890767fd-182f-4d24-b19c-7838e51d39b3" providerId="AD" clId="Web-{E501C7B8-2FAF-BF61-C49C-278757A5B1C7}" dt="2024-03-22T13:26:38.032" v="53" actId="1076"/>
          <ac:picMkLst>
            <pc:docMk/>
            <pc:sldMk cId="947102226" sldId="272"/>
            <ac:picMk id="5" creationId="{0AABB68D-389A-D29E-3C04-D546C9F95320}"/>
          </ac:picMkLst>
        </pc:picChg>
      </pc:sldChg>
      <pc:sldChg chg="modSp new">
        <pc:chgData name="Lucas Cinquetti Moreira" userId="S::lucas.cinquetti@ges.inatel.br::890767fd-182f-4d24-b19c-7838e51d39b3" providerId="AD" clId="Web-{E501C7B8-2FAF-BF61-C49C-278757A5B1C7}" dt="2024-03-22T13:30:32.921" v="163" actId="20577"/>
        <pc:sldMkLst>
          <pc:docMk/>
          <pc:sldMk cId="3720519058" sldId="273"/>
        </pc:sldMkLst>
        <pc:spChg chg="mod">
          <ac:chgData name="Lucas Cinquetti Moreira" userId="S::lucas.cinquetti@ges.inatel.br::890767fd-182f-4d24-b19c-7838e51d39b3" providerId="AD" clId="Web-{E501C7B8-2FAF-BF61-C49C-278757A5B1C7}" dt="2024-03-22T13:27:16.128" v="60" actId="20577"/>
          <ac:spMkLst>
            <pc:docMk/>
            <pc:sldMk cId="3720519058" sldId="273"/>
            <ac:spMk id="2" creationId="{AF80CFC5-594B-B795-8A72-2E6F8BB01F69}"/>
          </ac:spMkLst>
        </pc:spChg>
        <pc:spChg chg="mod">
          <ac:chgData name="Lucas Cinquetti Moreira" userId="S::lucas.cinquetti@ges.inatel.br::890767fd-182f-4d24-b19c-7838e51d39b3" providerId="AD" clId="Web-{E501C7B8-2FAF-BF61-C49C-278757A5B1C7}" dt="2024-03-22T13:30:32.921" v="163" actId="20577"/>
          <ac:spMkLst>
            <pc:docMk/>
            <pc:sldMk cId="3720519058" sldId="273"/>
            <ac:spMk id="3" creationId="{273CFC35-EABE-04C0-CEC5-5F68536CB36F}"/>
          </ac:spMkLst>
        </pc:spChg>
      </pc:sldChg>
      <pc:sldChg chg="addSp delSp modSp new">
        <pc:chgData name="Lucas Cinquetti Moreira" userId="S::lucas.cinquetti@ges.inatel.br::890767fd-182f-4d24-b19c-7838e51d39b3" providerId="AD" clId="Web-{E501C7B8-2FAF-BF61-C49C-278757A5B1C7}" dt="2024-03-22T13:50:56.053" v="182" actId="1076"/>
        <pc:sldMkLst>
          <pc:docMk/>
          <pc:sldMk cId="1947120117" sldId="274"/>
        </pc:sldMkLst>
        <pc:spChg chg="mod">
          <ac:chgData name="Lucas Cinquetti Moreira" userId="S::lucas.cinquetti@ges.inatel.br::890767fd-182f-4d24-b19c-7838e51d39b3" providerId="AD" clId="Web-{E501C7B8-2FAF-BF61-C49C-278757A5B1C7}" dt="2024-03-22T13:50:42.240" v="177" actId="20577"/>
          <ac:spMkLst>
            <pc:docMk/>
            <pc:sldMk cId="1947120117" sldId="274"/>
            <ac:spMk id="2" creationId="{4326BD4C-4D5E-7270-E27C-F775494692B6}"/>
          </ac:spMkLst>
        </pc:spChg>
        <pc:spChg chg="del">
          <ac:chgData name="Lucas Cinquetti Moreira" userId="S::lucas.cinquetti@ges.inatel.br::890767fd-182f-4d24-b19c-7838e51d39b3" providerId="AD" clId="Web-{E501C7B8-2FAF-BF61-C49C-278757A5B1C7}" dt="2024-03-22T13:50:50.162" v="178"/>
          <ac:spMkLst>
            <pc:docMk/>
            <pc:sldMk cId="1947120117" sldId="274"/>
            <ac:spMk id="3" creationId="{B5381278-B724-7CD9-EAFF-26D37E7211BD}"/>
          </ac:spMkLst>
        </pc:spChg>
        <pc:picChg chg="add mod ord">
          <ac:chgData name="Lucas Cinquetti Moreira" userId="S::lucas.cinquetti@ges.inatel.br::890767fd-182f-4d24-b19c-7838e51d39b3" providerId="AD" clId="Web-{E501C7B8-2FAF-BF61-C49C-278757A5B1C7}" dt="2024-03-22T13:50:56.053" v="182" actId="1076"/>
          <ac:picMkLst>
            <pc:docMk/>
            <pc:sldMk cId="1947120117" sldId="274"/>
            <ac:picMk id="4" creationId="{69945BD2-62E0-D6DE-495A-56DBA37E6A5A}"/>
          </ac:picMkLst>
        </pc:picChg>
      </pc:sldChg>
      <pc:sldChg chg="addSp delSp modSp new">
        <pc:chgData name="Lucas Cinquetti Moreira" userId="S::lucas.cinquetti@ges.inatel.br::890767fd-182f-4d24-b19c-7838e51d39b3" providerId="AD" clId="Web-{E501C7B8-2FAF-BF61-C49C-278757A5B1C7}" dt="2024-03-22T13:51:52.916" v="194" actId="14100"/>
        <pc:sldMkLst>
          <pc:docMk/>
          <pc:sldMk cId="1943381937" sldId="275"/>
        </pc:sldMkLst>
        <pc:spChg chg="mod">
          <ac:chgData name="Lucas Cinquetti Moreira" userId="S::lucas.cinquetti@ges.inatel.br::890767fd-182f-4d24-b19c-7838e51d39b3" providerId="AD" clId="Web-{E501C7B8-2FAF-BF61-C49C-278757A5B1C7}" dt="2024-03-22T13:51:06.366" v="190" actId="20577"/>
          <ac:spMkLst>
            <pc:docMk/>
            <pc:sldMk cId="1943381937" sldId="275"/>
            <ac:spMk id="2" creationId="{D98830E9-9328-64F1-3CC2-D5106D581CEC}"/>
          </ac:spMkLst>
        </pc:spChg>
        <pc:spChg chg="del">
          <ac:chgData name="Lucas Cinquetti Moreira" userId="S::lucas.cinquetti@ges.inatel.br::890767fd-182f-4d24-b19c-7838e51d39b3" providerId="AD" clId="Web-{E501C7B8-2FAF-BF61-C49C-278757A5B1C7}" dt="2024-03-22T13:51:47.009" v="191"/>
          <ac:spMkLst>
            <pc:docMk/>
            <pc:sldMk cId="1943381937" sldId="275"/>
            <ac:spMk id="3" creationId="{375F3002-F19D-44C4-F4E3-7C7542C92263}"/>
          </ac:spMkLst>
        </pc:spChg>
        <pc:picChg chg="add mod ord">
          <ac:chgData name="Lucas Cinquetti Moreira" userId="S::lucas.cinquetti@ges.inatel.br::890767fd-182f-4d24-b19c-7838e51d39b3" providerId="AD" clId="Web-{E501C7B8-2FAF-BF61-C49C-278757A5B1C7}" dt="2024-03-22T13:51:52.916" v="194" actId="14100"/>
          <ac:picMkLst>
            <pc:docMk/>
            <pc:sldMk cId="1943381937" sldId="275"/>
            <ac:picMk id="4" creationId="{6FAE77D8-7F01-CD89-B378-3B3C626B2B2A}"/>
          </ac:picMkLst>
        </pc:picChg>
      </pc:sldChg>
    </pc:docChg>
  </pc:docChgLst>
  <pc:docChgLst>
    <pc:chgData name="Lucas Cinquetti Moreira" userId="S::lucas.cinquetti@ges.inatel.br::890767fd-182f-4d24-b19c-7838e51d39b3" providerId="AD" clId="Web-{8256424C-EA3B-3531-9777-EECD284D475A}"/>
    <pc:docChg chg="addSld delSld modSld addMainMaster delMainMaster">
      <pc:chgData name="Lucas Cinquetti Moreira" userId="S::lucas.cinquetti@ges.inatel.br::890767fd-182f-4d24-b19c-7838e51d39b3" providerId="AD" clId="Web-{8256424C-EA3B-3531-9777-EECD284D475A}" dt="2024-03-21T01:35:18.189" v="568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8256424C-EA3B-3531-9777-EECD284D475A}" dt="2024-03-21T00:59:35.383" v="18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8256424C-EA3B-3531-9777-EECD284D475A}" dt="2024-03-21T00:59:35.383" v="18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8256424C-EA3B-3531-9777-EECD284D475A}" dt="2024-03-21T00:59:19.492" v="13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09:28.617" v="223" actId="20577"/>
        <pc:sldMkLst>
          <pc:docMk/>
          <pc:sldMk cId="2267482427" sldId="257"/>
        </pc:sldMkLst>
        <pc:spChg chg="mod">
          <ac:chgData name="Lucas Cinquetti Moreira" userId="S::lucas.cinquetti@ges.inatel.br::890767fd-182f-4d24-b19c-7838e51d39b3" providerId="AD" clId="Web-{8256424C-EA3B-3531-9777-EECD284D475A}" dt="2024-03-21T01:05:50.877" v="67" actId="20577"/>
          <ac:spMkLst>
            <pc:docMk/>
            <pc:sldMk cId="2267482427" sldId="257"/>
            <ac:spMk id="2" creationId="{CD0B0F18-77B1-C426-FD73-64433CD58096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05:52.487" v="68"/>
          <ac:spMkLst>
            <pc:docMk/>
            <pc:sldMk cId="2267482427" sldId="257"/>
            <ac:spMk id="3" creationId="{9B13699F-5084-874E-F636-AC86ED98D1BF}"/>
          </ac:spMkLst>
        </pc:spChg>
        <pc:spChg chg="add mod">
          <ac:chgData name="Lucas Cinquetti Moreira" userId="S::lucas.cinquetti@ges.inatel.br::890767fd-182f-4d24-b19c-7838e51d39b3" providerId="AD" clId="Web-{8256424C-EA3B-3531-9777-EECD284D475A}" dt="2024-03-21T01:09:28.617" v="223" actId="20577"/>
          <ac:spMkLst>
            <pc:docMk/>
            <pc:sldMk cId="2267482427" sldId="257"/>
            <ac:spMk id="6" creationId="{3A5CAFD5-4CA0-DE64-81B5-AE181243965D}"/>
          </ac:spMkLst>
        </pc:spChg>
        <pc:picChg chg="add del mod ord">
          <ac:chgData name="Lucas Cinquetti Moreira" userId="S::lucas.cinquetti@ges.inatel.br::890767fd-182f-4d24-b19c-7838e51d39b3" providerId="AD" clId="Web-{8256424C-EA3B-3531-9777-EECD284D475A}" dt="2024-03-21T01:06:08.393" v="72"/>
          <ac:picMkLst>
            <pc:docMk/>
            <pc:sldMk cId="2267482427" sldId="257"/>
            <ac:picMk id="4" creationId="{A74FA63C-6A7D-C12E-8309-843050D4FEF0}"/>
          </ac:picMkLst>
        </pc:pic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33:18.170" v="566" actId="14100"/>
        <pc:sldMkLst>
          <pc:docMk/>
          <pc:sldMk cId="2459654618" sldId="258"/>
        </pc:sldMkLst>
        <pc:spChg chg="mod">
          <ac:chgData name="Lucas Cinquetti Moreira" userId="S::lucas.cinquetti@ges.inatel.br::890767fd-182f-4d24-b19c-7838e51d39b3" providerId="AD" clId="Web-{8256424C-EA3B-3531-9777-EECD284D475A}" dt="2024-03-21T01:25:56.237" v="564" actId="20577"/>
          <ac:spMkLst>
            <pc:docMk/>
            <pc:sldMk cId="2459654618" sldId="258"/>
            <ac:spMk id="2" creationId="{53DD1E9C-3C19-7CB1-ACF0-71CC3E76FE8F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33:12.935" v="565"/>
          <ac:spMkLst>
            <pc:docMk/>
            <pc:sldMk cId="2459654618" sldId="258"/>
            <ac:spMk id="3" creationId="{97D3A667-F3C4-FBBD-5AB7-95F8135D1E2F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33:18.170" v="566" actId="14100"/>
          <ac:picMkLst>
            <pc:docMk/>
            <pc:sldMk cId="2459654618" sldId="258"/>
            <ac:picMk id="4" creationId="{6D757409-AD32-5DC6-BCAD-A934788144DE}"/>
          </ac:picMkLst>
        </pc:picChg>
      </pc:sldChg>
      <pc:sldChg chg="modSp new">
        <pc:chgData name="Lucas Cinquetti Moreira" userId="S::lucas.cinquetti@ges.inatel.br::890767fd-182f-4d24-b19c-7838e51d39b3" providerId="AD" clId="Web-{8256424C-EA3B-3531-9777-EECD284D475A}" dt="2024-03-21T01:04:03.843" v="37" actId="20577"/>
        <pc:sldMkLst>
          <pc:docMk/>
          <pc:sldMk cId="1379002803" sldId="259"/>
        </pc:sldMkLst>
        <pc:spChg chg="mod">
          <ac:chgData name="Lucas Cinquetti Moreira" userId="S::lucas.cinquetti@ges.inatel.br::890767fd-182f-4d24-b19c-7838e51d39b3" providerId="AD" clId="Web-{8256424C-EA3B-3531-9777-EECD284D475A}" dt="2024-03-21T01:04:03.843" v="37" actId="20577"/>
          <ac:spMkLst>
            <pc:docMk/>
            <pc:sldMk cId="1379002803" sldId="259"/>
            <ac:spMk id="2" creationId="{0DB8F54B-CCB2-1399-472F-F57D375588C9}"/>
          </ac:spMkLst>
        </pc:spChg>
      </pc:sldChg>
      <pc:sldChg chg="modSp new">
        <pc:chgData name="Lucas Cinquetti Moreira" userId="S::lucas.cinquetti@ges.inatel.br::890767fd-182f-4d24-b19c-7838e51d39b3" providerId="AD" clId="Web-{8256424C-EA3B-3531-9777-EECD284D475A}" dt="2024-03-21T01:04:11.828" v="49" actId="20577"/>
        <pc:sldMkLst>
          <pc:docMk/>
          <pc:sldMk cId="1674237370" sldId="260"/>
        </pc:sldMkLst>
        <pc:spChg chg="mod">
          <ac:chgData name="Lucas Cinquetti Moreira" userId="S::lucas.cinquetti@ges.inatel.br::890767fd-182f-4d24-b19c-7838e51d39b3" providerId="AD" clId="Web-{8256424C-EA3B-3531-9777-EECD284D475A}" dt="2024-03-21T01:04:11.828" v="49" actId="20577"/>
          <ac:spMkLst>
            <pc:docMk/>
            <pc:sldMk cId="1674237370" sldId="260"/>
            <ac:spMk id="2" creationId="{A4F50181-8E28-F39A-BB00-87A688B50FBA}"/>
          </ac:spMkLst>
        </pc:sp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12:58.171" v="327" actId="1076"/>
        <pc:sldMkLst>
          <pc:docMk/>
          <pc:sldMk cId="247890003" sldId="261"/>
        </pc:sldMkLst>
        <pc:spChg chg="mod">
          <ac:chgData name="Lucas Cinquetti Moreira" userId="S::lucas.cinquetti@ges.inatel.br::890767fd-182f-4d24-b19c-7838e51d39b3" providerId="AD" clId="Web-{8256424C-EA3B-3531-9777-EECD284D475A}" dt="2024-03-21T01:09:57.370" v="228" actId="20577"/>
          <ac:spMkLst>
            <pc:docMk/>
            <pc:sldMk cId="247890003" sldId="261"/>
            <ac:spMk id="2" creationId="{3FF7C402-4AA2-3EF6-3227-D1A6702A8026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12:19.967" v="321"/>
          <ac:spMkLst>
            <pc:docMk/>
            <pc:sldMk cId="247890003" sldId="261"/>
            <ac:spMk id="3" creationId="{B81080AA-8F18-3725-D1C2-6126B8924C34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12:58.171" v="327" actId="1076"/>
          <ac:picMkLst>
            <pc:docMk/>
            <pc:sldMk cId="247890003" sldId="261"/>
            <ac:picMk id="4" creationId="{EFDF5E24-355A-3834-16A3-2FBB7DC6F27D}"/>
          </ac:picMkLst>
        </pc:picChg>
        <pc:picChg chg="add del mod">
          <ac:chgData name="Lucas Cinquetti Moreira" userId="S::lucas.cinquetti@ges.inatel.br::890767fd-182f-4d24-b19c-7838e51d39b3" providerId="AD" clId="Web-{8256424C-EA3B-3531-9777-EECD284D475A}" dt="2024-03-21T01:12:53.343" v="326"/>
          <ac:picMkLst>
            <pc:docMk/>
            <pc:sldMk cId="247890003" sldId="261"/>
            <ac:picMk id="5" creationId="{EAE62AF8-46B3-9C64-B83D-879B8812C2D4}"/>
          </ac:picMkLst>
        </pc:picChg>
      </pc:sldChg>
      <pc:sldChg chg="addSp modSp new">
        <pc:chgData name="Lucas Cinquetti Moreira" userId="S::lucas.cinquetti@ges.inatel.br::890767fd-182f-4d24-b19c-7838e51d39b3" providerId="AD" clId="Web-{8256424C-EA3B-3531-9777-EECD284D475A}" dt="2024-03-21T01:11:30.934" v="320" actId="1076"/>
        <pc:sldMkLst>
          <pc:docMk/>
          <pc:sldMk cId="3444252243" sldId="262"/>
        </pc:sldMkLst>
        <pc:spChg chg="mod">
          <ac:chgData name="Lucas Cinquetti Moreira" userId="S::lucas.cinquetti@ges.inatel.br::890767fd-182f-4d24-b19c-7838e51d39b3" providerId="AD" clId="Web-{8256424C-EA3B-3531-9777-EECD284D475A}" dt="2024-03-21T01:10:08.417" v="243" actId="20577"/>
          <ac:spMkLst>
            <pc:docMk/>
            <pc:sldMk cId="3444252243" sldId="262"/>
            <ac:spMk id="2" creationId="{AFFC2A82-4874-74BA-7BA7-9E4070F01AB8}"/>
          </ac:spMkLst>
        </pc:spChg>
        <pc:spChg chg="mod">
          <ac:chgData name="Lucas Cinquetti Moreira" userId="S::lucas.cinquetti@ges.inatel.br::890767fd-182f-4d24-b19c-7838e51d39b3" providerId="AD" clId="Web-{8256424C-EA3B-3531-9777-EECD284D475A}" dt="2024-03-21T01:11:16.153" v="317" actId="20577"/>
          <ac:spMkLst>
            <pc:docMk/>
            <pc:sldMk cId="3444252243" sldId="262"/>
            <ac:spMk id="3" creationId="{8C6149B4-AF48-3006-20F1-532C18953361}"/>
          </ac:spMkLst>
        </pc:spChg>
        <pc:picChg chg="add mod">
          <ac:chgData name="Lucas Cinquetti Moreira" userId="S::lucas.cinquetti@ges.inatel.br::890767fd-182f-4d24-b19c-7838e51d39b3" providerId="AD" clId="Web-{8256424C-EA3B-3531-9777-EECD284D475A}" dt="2024-03-21T01:11:30.934" v="320" actId="1076"/>
          <ac:picMkLst>
            <pc:docMk/>
            <pc:sldMk cId="3444252243" sldId="262"/>
            <ac:picMk id="4" creationId="{B757F958-1D35-FD45-D8C8-8409658918C1}"/>
          </ac:picMkLst>
        </pc:pic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13:25.469" v="339" actId="1076"/>
        <pc:sldMkLst>
          <pc:docMk/>
          <pc:sldMk cId="1295064771" sldId="263"/>
        </pc:sldMkLst>
        <pc:spChg chg="mod">
          <ac:chgData name="Lucas Cinquetti Moreira" userId="S::lucas.cinquetti@ges.inatel.br::890767fd-182f-4d24-b19c-7838e51d39b3" providerId="AD" clId="Web-{8256424C-EA3B-3531-9777-EECD284D475A}" dt="2024-03-21T01:13:21.250" v="337" actId="20577"/>
          <ac:spMkLst>
            <pc:docMk/>
            <pc:sldMk cId="1295064771" sldId="263"/>
            <ac:spMk id="2" creationId="{6697F45A-E1AF-6FE0-1839-EB08AF4E3D8A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13:23.500" v="338"/>
          <ac:spMkLst>
            <pc:docMk/>
            <pc:sldMk cId="1295064771" sldId="263"/>
            <ac:spMk id="3" creationId="{350599DD-4E71-A3D5-CC62-83B4F8A16D7C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13:25.469" v="339" actId="1076"/>
          <ac:picMkLst>
            <pc:docMk/>
            <pc:sldMk cId="1295064771" sldId="263"/>
            <ac:picMk id="4" creationId="{55A2318F-D45C-3111-1B5A-D0EFCE91BB24}"/>
          </ac:picMkLst>
        </pc:picChg>
      </pc:sldChg>
      <pc:sldChg chg="addSp modSp new">
        <pc:chgData name="Lucas Cinquetti Moreira" userId="S::lucas.cinquetti@ges.inatel.br::890767fd-182f-4d24-b19c-7838e51d39b3" providerId="AD" clId="Web-{8256424C-EA3B-3531-9777-EECD284D475A}" dt="2024-03-21T01:17:04.818" v="502" actId="1076"/>
        <pc:sldMkLst>
          <pc:docMk/>
          <pc:sldMk cId="2785777591" sldId="264"/>
        </pc:sldMkLst>
        <pc:spChg chg="mod">
          <ac:chgData name="Lucas Cinquetti Moreira" userId="S::lucas.cinquetti@ges.inatel.br::890767fd-182f-4d24-b19c-7838e51d39b3" providerId="AD" clId="Web-{8256424C-EA3B-3531-9777-EECD284D475A}" dt="2024-03-21T01:14:36.533" v="347" actId="20577"/>
          <ac:spMkLst>
            <pc:docMk/>
            <pc:sldMk cId="2785777591" sldId="264"/>
            <ac:spMk id="2" creationId="{D36134C5-8957-D896-23D9-1EDF0BBEFB8B}"/>
          </ac:spMkLst>
        </pc:spChg>
        <pc:spChg chg="mod">
          <ac:chgData name="Lucas Cinquetti Moreira" userId="S::lucas.cinquetti@ges.inatel.br::890767fd-182f-4d24-b19c-7838e51d39b3" providerId="AD" clId="Web-{8256424C-EA3B-3531-9777-EECD284D475A}" dt="2024-03-21T01:17:00.583" v="501" actId="20577"/>
          <ac:spMkLst>
            <pc:docMk/>
            <pc:sldMk cId="2785777591" sldId="264"/>
            <ac:spMk id="3" creationId="{E33AE5FF-8D42-1754-CE49-FF49C18A1CE7}"/>
          </ac:spMkLst>
        </pc:spChg>
        <pc:picChg chg="add mod">
          <ac:chgData name="Lucas Cinquetti Moreira" userId="S::lucas.cinquetti@ges.inatel.br::890767fd-182f-4d24-b19c-7838e51d39b3" providerId="AD" clId="Web-{8256424C-EA3B-3531-9777-EECD284D475A}" dt="2024-03-21T01:17:04.818" v="502" actId="1076"/>
          <ac:picMkLst>
            <pc:docMk/>
            <pc:sldMk cId="2785777591" sldId="264"/>
            <ac:picMk id="4" creationId="{EA1BA5C8-8817-B99B-F28D-B7AF12AC6901}"/>
          </ac:picMkLst>
        </pc:pic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20:10.775" v="518" actId="1076"/>
        <pc:sldMkLst>
          <pc:docMk/>
          <pc:sldMk cId="3893492669" sldId="265"/>
        </pc:sldMkLst>
        <pc:spChg chg="mod">
          <ac:chgData name="Lucas Cinquetti Moreira" userId="S::lucas.cinquetti@ges.inatel.br::890767fd-182f-4d24-b19c-7838e51d39b3" providerId="AD" clId="Web-{8256424C-EA3B-3531-9777-EECD284D475A}" dt="2024-03-21T01:20:02.181" v="515" actId="20577"/>
          <ac:spMkLst>
            <pc:docMk/>
            <pc:sldMk cId="3893492669" sldId="265"/>
            <ac:spMk id="2" creationId="{1C9081E1-A5BD-4DBB-0386-2838EC6F88BB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20:04.510" v="516"/>
          <ac:spMkLst>
            <pc:docMk/>
            <pc:sldMk cId="3893492669" sldId="265"/>
            <ac:spMk id="3" creationId="{8DB540E3-4017-952F-A292-43200FA7C89F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20:10.775" v="518" actId="1076"/>
          <ac:picMkLst>
            <pc:docMk/>
            <pc:sldMk cId="3893492669" sldId="265"/>
            <ac:picMk id="4" creationId="{847A0F07-7E75-9714-E80A-F0C5728A8869}"/>
          </ac:picMkLst>
        </pc:pic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22:04.153" v="536" actId="1076"/>
        <pc:sldMkLst>
          <pc:docMk/>
          <pc:sldMk cId="788952191" sldId="266"/>
        </pc:sldMkLst>
        <pc:spChg chg="mod">
          <ac:chgData name="Lucas Cinquetti Moreira" userId="S::lucas.cinquetti@ges.inatel.br::890767fd-182f-4d24-b19c-7838e51d39b3" providerId="AD" clId="Web-{8256424C-EA3B-3531-9777-EECD284D475A}" dt="2024-03-21T01:21:05.089" v="532" actId="20577"/>
          <ac:spMkLst>
            <pc:docMk/>
            <pc:sldMk cId="788952191" sldId="266"/>
            <ac:spMk id="2" creationId="{06C49E46-5CB4-27EA-A7F8-44B0B3974818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21:56.122" v="533"/>
          <ac:spMkLst>
            <pc:docMk/>
            <pc:sldMk cId="788952191" sldId="266"/>
            <ac:spMk id="3" creationId="{7BE567C9-2ADA-5286-DBB0-9B2C67AB87D8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22:04.153" v="536" actId="1076"/>
          <ac:picMkLst>
            <pc:docMk/>
            <pc:sldMk cId="788952191" sldId="266"/>
            <ac:picMk id="4" creationId="{192AA0C1-EDD3-6DF8-DC2A-C3254D93A62B}"/>
          </ac:picMkLst>
        </pc:picChg>
      </pc:sldChg>
      <pc:sldChg chg="addSp delSp modSp new">
        <pc:chgData name="Lucas Cinquetti Moreira" userId="S::lucas.cinquetti@ges.inatel.br::890767fd-182f-4d24-b19c-7838e51d39b3" providerId="AD" clId="Web-{8256424C-EA3B-3531-9777-EECD284D475A}" dt="2024-03-21T01:25:25.736" v="548" actId="14100"/>
        <pc:sldMkLst>
          <pc:docMk/>
          <pc:sldMk cId="3750899920" sldId="267"/>
        </pc:sldMkLst>
        <pc:spChg chg="mod">
          <ac:chgData name="Lucas Cinquetti Moreira" userId="S::lucas.cinquetti@ges.inatel.br::890767fd-182f-4d24-b19c-7838e51d39b3" providerId="AD" clId="Web-{8256424C-EA3B-3531-9777-EECD284D475A}" dt="2024-03-21T01:24:24.141" v="544" actId="20577"/>
          <ac:spMkLst>
            <pc:docMk/>
            <pc:sldMk cId="3750899920" sldId="267"/>
            <ac:spMk id="2" creationId="{F75FB75E-682E-5225-1802-849BA2F12E72}"/>
          </ac:spMkLst>
        </pc:spChg>
        <pc:spChg chg="del">
          <ac:chgData name="Lucas Cinquetti Moreira" userId="S::lucas.cinquetti@ges.inatel.br::890767fd-182f-4d24-b19c-7838e51d39b3" providerId="AD" clId="Web-{8256424C-EA3B-3531-9777-EECD284D475A}" dt="2024-03-21T01:25:12.627" v="545"/>
          <ac:spMkLst>
            <pc:docMk/>
            <pc:sldMk cId="3750899920" sldId="267"/>
            <ac:spMk id="3" creationId="{D4A10064-2C9E-DA1B-B45A-3DF638BEFFB4}"/>
          </ac:spMkLst>
        </pc:spChg>
        <pc:picChg chg="add mod ord">
          <ac:chgData name="Lucas Cinquetti Moreira" userId="S::lucas.cinquetti@ges.inatel.br::890767fd-182f-4d24-b19c-7838e51d39b3" providerId="AD" clId="Web-{8256424C-EA3B-3531-9777-EECD284D475A}" dt="2024-03-21T01:25:25.736" v="548" actId="14100"/>
          <ac:picMkLst>
            <pc:docMk/>
            <pc:sldMk cId="3750899920" sldId="267"/>
            <ac:picMk id="4" creationId="{C262F295-9218-80C6-9EC2-23F1421D7C58}"/>
          </ac:picMkLst>
        </pc:picChg>
      </pc:sldChg>
      <pc:sldChg chg="new del">
        <pc:chgData name="Lucas Cinquetti Moreira" userId="S::lucas.cinquetti@ges.inatel.br::890767fd-182f-4d24-b19c-7838e51d39b3" providerId="AD" clId="Web-{8256424C-EA3B-3531-9777-EECD284D475A}" dt="2024-03-21T01:35:18.189" v="568"/>
        <pc:sldMkLst>
          <pc:docMk/>
          <pc:sldMk cId="542764843" sldId="268"/>
        </pc:sldMkLst>
      </pc:sldChg>
      <pc:sldMasterChg chg="del delSldLayout">
        <pc:chgData name="Lucas Cinquetti Moreira" userId="S::lucas.cinquetti@ges.inatel.br::890767fd-182f-4d24-b19c-7838e51d39b3" providerId="AD" clId="Web-{8256424C-EA3B-3531-9777-EECD284D475A}" dt="2024-03-21T00:58:09.803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8256424C-EA3B-3531-9777-EECD284D475A}" dt="2024-03-21T00:58:09.803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14.600" v="1"/>
        <pc:sldMasterMkLst>
          <pc:docMk/>
          <pc:sldMasterMk cId="1101613475" sldId="2147483660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2889705872" sldId="214748366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1085117695" sldId="214748366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851361341" sldId="214748366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1848865090" sldId="214748366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405208199" sldId="214748366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182392743" sldId="214748366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1234065750" sldId="214748366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821810764" sldId="214748366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635332075" sldId="214748366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607458758" sldId="214748367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53296105" sldId="214748367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3389828637" sldId="214748367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2300823420" sldId="214748367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14.600" v="1"/>
          <pc:sldLayoutMkLst>
            <pc:docMk/>
            <pc:sldMasterMk cId="1101613475" sldId="2147483660"/>
            <pc:sldLayoutMk cId="2802159285" sldId="2147483674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20.444" v="2"/>
        <pc:sldMasterMkLst>
          <pc:docMk/>
          <pc:sldMasterMk cId="2128359249" sldId="2147483675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968610255" sldId="214748367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971176563" sldId="214748367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404691153" sldId="214748367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461519623" sldId="214748367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2587101302" sldId="214748368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626784954" sldId="214748368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4040375008" sldId="214748368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3735232485" sldId="214748368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2801875649" sldId="214748368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2163373391" sldId="214748368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821665839" sldId="214748368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2634931142" sldId="214748368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1550711524" sldId="214748368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2363860028" sldId="214748368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1692005269" sldId="214748369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1361429031" sldId="214748369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0.444" v="2"/>
          <pc:sldLayoutMkLst>
            <pc:docMk/>
            <pc:sldMasterMk cId="2128359249" sldId="2147483675"/>
            <pc:sldLayoutMk cId="3256616190" sldId="2147483692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23.866" v="3"/>
        <pc:sldMasterMkLst>
          <pc:docMk/>
          <pc:sldMasterMk cId="3386378061" sldId="2147483693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2480565593" sldId="214748369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3521515334" sldId="214748369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2392434199" sldId="214748369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4225909852" sldId="214748369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513636334" sldId="214748369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1292639714" sldId="214748369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2839753184" sldId="214748370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738945550" sldId="214748370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2706556281" sldId="214748370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4144194467" sldId="214748370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1932466391" sldId="214748370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3261288536" sldId="214748370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1447038221" sldId="214748370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965957239" sldId="214748370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1488869165" sldId="214748370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23.866" v="3"/>
          <pc:sldLayoutMkLst>
            <pc:docMk/>
            <pc:sldMasterMk cId="3386378061" sldId="2147483693"/>
            <pc:sldLayoutMk cId="3295063936" sldId="214748370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30.022" v="4"/>
        <pc:sldMasterMkLst>
          <pc:docMk/>
          <pc:sldMasterMk cId="1045363628" sldId="2147483710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2430789959" sldId="214748371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3632421892" sldId="214748371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925254837" sldId="214748371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3846480910" sldId="214748371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170818077" sldId="214748371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3925676067" sldId="214748371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656690212" sldId="214748371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619861625" sldId="214748371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463918375" sldId="214748371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3139498303" sldId="214748372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0.022" v="4"/>
          <pc:sldLayoutMkLst>
            <pc:docMk/>
            <pc:sldMasterMk cId="1045363628" sldId="2147483710"/>
            <pc:sldLayoutMk cId="471445648" sldId="2147483721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34.523" v="5"/>
        <pc:sldMasterMkLst>
          <pc:docMk/>
          <pc:sldMasterMk cId="1622801286" sldId="2147483722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165633224" sldId="214748372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746834397" sldId="214748372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533403579" sldId="214748372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170182385" sldId="214748372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1131724072" sldId="214748372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2894908109" sldId="214748372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1680006097" sldId="214748372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471555742" sldId="214748373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2211522534" sldId="214748373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4054985306" sldId="214748373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4.523" v="5"/>
          <pc:sldLayoutMkLst>
            <pc:docMk/>
            <pc:sldMasterMk cId="1622801286" sldId="2147483722"/>
            <pc:sldLayoutMk cId="2684116422" sldId="2147483733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38.788" v="6"/>
        <pc:sldMasterMkLst>
          <pc:docMk/>
          <pc:sldMasterMk cId="2841960975" sldId="2147483734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2776705692" sldId="214748373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603160358" sldId="214748373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3588275164" sldId="214748373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666393513" sldId="214748373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1830830423" sldId="214748373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430606523" sldId="214748374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2664909424" sldId="214748374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2724974176" sldId="214748374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2471232581" sldId="214748374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485185605" sldId="214748374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38.788" v="6"/>
          <pc:sldLayoutMkLst>
            <pc:docMk/>
            <pc:sldMasterMk cId="2841960975" sldId="2147483734"/>
            <pc:sldLayoutMk cId="1049273496" sldId="214748374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42.695" v="7"/>
        <pc:sldMasterMkLst>
          <pc:docMk/>
          <pc:sldMasterMk cId="3086028062" sldId="2147483746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1941682109" sldId="214748374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891170967" sldId="214748374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2438541603" sldId="214748374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1165441745" sldId="214748375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2403247764" sldId="214748375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3055932551" sldId="214748375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2023824162" sldId="214748375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3136982216" sldId="214748375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2380073113" sldId="214748375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4008881173" sldId="214748375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42.695" v="7"/>
          <pc:sldLayoutMkLst>
            <pc:docMk/>
            <pc:sldMasterMk cId="3086028062" sldId="2147483746"/>
            <pc:sldLayoutMk cId="2102712407" sldId="2147483757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50.320" v="8"/>
        <pc:sldMasterMkLst>
          <pc:docMk/>
          <pc:sldMasterMk cId="29219161" sldId="2147483758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034277826" sldId="214748375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3731294734" sldId="214748376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443607156" sldId="214748376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4239356355" sldId="214748376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375599245" sldId="214748376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3596741196" sldId="214748376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482544781" sldId="214748376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034364160" sldId="214748376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782470100" sldId="214748376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005440305" sldId="214748376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9642971" sldId="214748376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2050967361" sldId="214748377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2186669072" sldId="214748377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4034356441" sldId="214748377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162880415" sldId="214748377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3272861604" sldId="214748377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0.320" v="8"/>
          <pc:sldLayoutMkLst>
            <pc:docMk/>
            <pc:sldMasterMk cId="29219161" sldId="2147483758"/>
            <pc:sldLayoutMk cId="1726871664" sldId="2147483775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8:54.273" v="9"/>
        <pc:sldMasterMkLst>
          <pc:docMk/>
          <pc:sldMasterMk cId="3936868461" sldId="2147483776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3987449546" sldId="214748377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1409533255" sldId="214748377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3425330282" sldId="214748377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2498212104" sldId="214748378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4087057306" sldId="214748378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3413739919" sldId="214748378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3591876230" sldId="214748378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29787728" sldId="214748378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3724614183" sldId="214748378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250938391" sldId="214748378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8:54.273" v="9"/>
          <pc:sldLayoutMkLst>
            <pc:docMk/>
            <pc:sldMasterMk cId="3936868461" sldId="2147483776"/>
            <pc:sldLayoutMk cId="2799469228" sldId="2147483787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9:01.898" v="10"/>
        <pc:sldMasterMkLst>
          <pc:docMk/>
          <pc:sldMasterMk cId="53148410" sldId="2147483788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1405733329" sldId="214748378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511022777" sldId="214748379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4290198626" sldId="214748379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494367587" sldId="214748379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368220596" sldId="214748379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4047930344" sldId="214748379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3116092282" sldId="214748379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3724144848" sldId="214748379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3677220039" sldId="214748379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415044321" sldId="214748379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1.898" v="10"/>
          <pc:sldLayoutMkLst>
            <pc:docMk/>
            <pc:sldMasterMk cId="53148410" sldId="2147483788"/>
            <pc:sldLayoutMk cId="1010460088" sldId="214748379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9:09.039" v="11"/>
        <pc:sldMasterMkLst>
          <pc:docMk/>
          <pc:sldMasterMk cId="1644662380" sldId="2147483800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3905750357" sldId="214748380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311303731" sldId="214748380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1049174203" sldId="214748380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1552598451" sldId="214748380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820967117" sldId="214748380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2176049923" sldId="214748380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2586272813" sldId="214748380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4072586598" sldId="214748380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2082638461" sldId="214748380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2136906004" sldId="214748381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09.039" v="11"/>
          <pc:sldLayoutMkLst>
            <pc:docMk/>
            <pc:sldMasterMk cId="1644662380" sldId="2147483800"/>
            <pc:sldLayoutMk cId="825091646" sldId="2147483811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9:14.227" v="12"/>
        <pc:sldMasterMkLst>
          <pc:docMk/>
          <pc:sldMasterMk cId="844543241" sldId="2147483812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736058435" sldId="214748381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129864570" sldId="214748381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292783930" sldId="214748381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2262437157" sldId="214748381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830586331" sldId="214748381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2349718731" sldId="214748381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599275048" sldId="214748381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923278205" sldId="214748382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791045502" sldId="214748382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668654671" sldId="214748382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4205213864" sldId="214748382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290012092" sldId="214748382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2256203929" sldId="214748382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1228847037" sldId="214748382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2117431031" sldId="214748382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995607779" sldId="214748382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4.227" v="12"/>
          <pc:sldLayoutMkLst>
            <pc:docMk/>
            <pc:sldMasterMk cId="844543241" sldId="2147483812"/>
            <pc:sldLayoutMk cId="3672566346" sldId="214748382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8256424C-EA3B-3531-9777-EECD284D475A}" dt="2024-03-21T00:59:19.492" v="13"/>
        <pc:sldMasterMkLst>
          <pc:docMk/>
          <pc:sldMasterMk cId="2854543704" sldId="2147483830"/>
        </pc:sldMasterMkLst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4105867160" sldId="2147483831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2901176430" sldId="2147483832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2115555860" sldId="2147483833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3609810424" sldId="2147483834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2712494816" sldId="2147483835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1621053267" sldId="2147483836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2061785234" sldId="2147483837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3814065764" sldId="2147483838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1980158742" sldId="2147483839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721914819" sldId="2147483840"/>
          </pc:sldLayoutMkLst>
        </pc:sldLayoutChg>
        <pc:sldLayoutChg chg="add del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854543704" sldId="2147483830"/>
            <pc:sldLayoutMk cId="2167724118" sldId="2147483841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8256424C-EA3B-3531-9777-EECD284D475A}" dt="2024-03-21T00:59:19.492" v="13"/>
        <pc:sldMasterMkLst>
          <pc:docMk/>
          <pc:sldMasterMk cId="2474249455" sldId="2147483842"/>
        </pc:sldMasterMkLst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2756270657" sldId="2147483843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46433914" sldId="2147483844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4032329535" sldId="2147483845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1908454628" sldId="2147483846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568247696" sldId="2147483847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258855890" sldId="2147483848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917614680" sldId="2147483849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2209456490" sldId="2147483850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2726998892" sldId="2147483851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1269975278" sldId="2147483852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3662712037" sldId="2147483853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1730405352" sldId="2147483854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4196365873" sldId="2147483855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2757022525" sldId="2147483856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3245426549" sldId="2147483857"/>
          </pc:sldLayoutMkLst>
        </pc:sldLayoutChg>
        <pc:sldLayoutChg chg="add mod replId">
          <pc:chgData name="Lucas Cinquetti Moreira" userId="S::lucas.cinquetti@ges.inatel.br::890767fd-182f-4d24-b19c-7838e51d39b3" providerId="AD" clId="Web-{8256424C-EA3B-3531-9777-EECD284D475A}" dt="2024-03-21T00:59:19.492" v="13"/>
          <pc:sldLayoutMkLst>
            <pc:docMk/>
            <pc:sldMasterMk cId="2474249455" sldId="2147483842"/>
            <pc:sldLayoutMk cId="4010315199" sldId="214748385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71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365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5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4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5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9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Busca</a:t>
            </a:r>
            <a:r>
              <a:rPr lang="de-DE" dirty="0"/>
              <a:t> </a:t>
            </a:r>
            <a:r>
              <a:rPr lang="de-DE" dirty="0" err="1"/>
              <a:t>Cega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1E9C-3C19-7CB1-ACF0-71CC3E76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Cega x Informada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6D757409-AD32-5DC6-BCAD-A9347881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70" y="2053925"/>
            <a:ext cx="9314542" cy="3779733"/>
          </a:xfrm>
        </p:spPr>
      </p:pic>
    </p:spTree>
    <p:extLst>
      <p:ext uri="{BB962C8B-B14F-4D97-AF65-F5344CB8AC3E}">
        <p14:creationId xmlns:p14="http://schemas.microsoft.com/office/powerpoint/2010/main" val="24596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8F54B-CCB2-1399-472F-F57D3755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0ECE2C-D432-89CE-F349-0D3B355D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03" y="1992563"/>
            <a:ext cx="9481127" cy="2893603"/>
          </a:xfrm>
        </p:spPr>
      </p:pic>
    </p:spTree>
    <p:extLst>
      <p:ext uri="{BB962C8B-B14F-4D97-AF65-F5344CB8AC3E}">
        <p14:creationId xmlns:p14="http://schemas.microsoft.com/office/powerpoint/2010/main" val="137900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20CA-04B5-3032-F249-045F5CD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25EB6AE-ED0A-CFF5-69B4-F71BB9774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85" y="1905000"/>
            <a:ext cx="6394111" cy="4006222"/>
          </a:xfrm>
        </p:spPr>
      </p:pic>
    </p:spTree>
    <p:extLst>
      <p:ext uri="{BB962C8B-B14F-4D97-AF65-F5344CB8AC3E}">
        <p14:creationId xmlns:p14="http://schemas.microsoft.com/office/powerpoint/2010/main" val="61667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CFAD6-45D8-6521-9E09-86062DA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1FBC805-0E09-6D1F-0D12-12A8EB128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98" y="1654630"/>
            <a:ext cx="7190541" cy="4692021"/>
          </a:xfrm>
        </p:spPr>
      </p:pic>
    </p:spTree>
    <p:extLst>
      <p:ext uri="{BB962C8B-B14F-4D97-AF65-F5344CB8AC3E}">
        <p14:creationId xmlns:p14="http://schemas.microsoft.com/office/powerpoint/2010/main" val="12636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2D6CD-26CC-F3BB-DEF0-8D44AC96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6770-A879-0CF2-79DE-DB7145B9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Complexidade muito Alta!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Solução ótima (vai encontrar o problema)</a:t>
            </a:r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6766BD3E-CEF7-A9E7-FA52-237FA80C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79" y="3048000"/>
            <a:ext cx="4229100" cy="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1BED8-83CB-1761-C7E7-530B43D4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Largura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8623D345-9508-7760-6A1E-84AD80778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939" y="1556657"/>
            <a:ext cx="7401063" cy="4572906"/>
          </a:xfrm>
        </p:spPr>
      </p:pic>
    </p:spTree>
    <p:extLst>
      <p:ext uri="{BB962C8B-B14F-4D97-AF65-F5344CB8AC3E}">
        <p14:creationId xmlns:p14="http://schemas.microsoft.com/office/powerpoint/2010/main" val="402016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50181-8E28-F39A-BB00-87A688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E92F0BC6-3692-EF75-80D1-7E7E8BFA5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066" y="1719943"/>
            <a:ext cx="7567692" cy="4267479"/>
          </a:xfrm>
        </p:spPr>
      </p:pic>
    </p:spTree>
    <p:extLst>
      <p:ext uri="{BB962C8B-B14F-4D97-AF65-F5344CB8AC3E}">
        <p14:creationId xmlns:p14="http://schemas.microsoft.com/office/powerpoint/2010/main" val="167423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6BD4C-4D5E-7270-E27C-F7754946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9945BD2-62E0-D6DE-495A-56DBA37E6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514" y="1905001"/>
            <a:ext cx="6612794" cy="4202164"/>
          </a:xfrm>
        </p:spPr>
      </p:pic>
    </p:spTree>
    <p:extLst>
      <p:ext uri="{BB962C8B-B14F-4D97-AF65-F5344CB8AC3E}">
        <p14:creationId xmlns:p14="http://schemas.microsoft.com/office/powerpoint/2010/main" val="194712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30E9-9328-64F1-3CC2-D5106D58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FAE77D8-7F01-CD89-B378-3B3C626B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020" y="1850572"/>
            <a:ext cx="6389669" cy="4060650"/>
          </a:xfrm>
        </p:spPr>
      </p:pic>
    </p:spTree>
    <p:extLst>
      <p:ext uri="{BB962C8B-B14F-4D97-AF65-F5344CB8AC3E}">
        <p14:creationId xmlns:p14="http://schemas.microsoft.com/office/powerpoint/2010/main" val="194338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4938-5822-7FC0-FD3E-27799FD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21B8D-360C-1D59-67ED-13A67492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Neste caso, ocorre o </a:t>
            </a:r>
            <a:r>
              <a:rPr lang="pt-BR" b="1" dirty="0" err="1"/>
              <a:t>Backtracking</a:t>
            </a:r>
            <a:r>
              <a:rPr lang="pt-BR" dirty="0"/>
              <a:t>, ou seja, o algoritmo volta atrás e tenta outro caminho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AABB68D-389A-D29E-3C04-D546C9F9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3077480"/>
            <a:ext cx="9165772" cy="32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7C402-4AA2-3EF6-3227-D1A6702A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DF5E24-355A-3834-16A3-2FBB7DC6F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375" y="1432076"/>
            <a:ext cx="4190026" cy="3777622"/>
          </a:xfrm>
        </p:spPr>
      </p:pic>
    </p:spTree>
    <p:extLst>
      <p:ext uri="{BB962C8B-B14F-4D97-AF65-F5344CB8AC3E}">
        <p14:creationId xmlns:p14="http://schemas.microsoft.com/office/powerpoint/2010/main" val="24789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0CFC5-594B-B795-8A72-2E6F8BB0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profundidade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CFC35-EABE-04C0-CEC5-5F68536C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solução não é perfeita e nem ótima. </a:t>
            </a:r>
            <a:endParaRPr lang="pt-BR"/>
          </a:p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Em um nó onde a árvore permite que que nós já visitados sejam visitados novamente, pode gerar um loop infinito. </a:t>
            </a:r>
            <a:r>
              <a:rPr lang="pt-BR" dirty="0"/>
              <a:t>Pode nunca encontrar a solução nesse caso</a:t>
            </a:r>
          </a:p>
          <a:p>
            <a:endParaRPr lang="pt-BR" dirty="0">
              <a:solidFill>
                <a:srgbClr val="404040"/>
              </a:solidFill>
            </a:endParaRPr>
          </a:p>
          <a:p>
            <a:r>
              <a:rPr lang="pt-BR" dirty="0">
                <a:solidFill>
                  <a:srgbClr val="404040"/>
                </a:solidFill>
              </a:rPr>
              <a:t>Porém, ele é mais eficiente caso o problema possuir um número grande de soluções ou se vários caminhos levam a uma solução.</a:t>
            </a:r>
          </a:p>
          <a:p>
            <a:endParaRPr lang="pt-B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81E1-A5BD-4DBB-0386-2838EC6F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pic>
        <p:nvPicPr>
          <p:cNvPr id="4" name="Espaço Reservado para Conteúdo 3" descr="Imagem em preto e branco&#10;&#10;Descrição gerada automaticamente">
            <a:extLst>
              <a:ext uri="{FF2B5EF4-FFF2-40B4-BE49-F238E27FC236}">
                <a16:creationId xmlns:a16="http://schemas.microsoft.com/office/drawing/2014/main" id="{847A0F07-7E75-9714-E80A-F0C5728A8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472" y="2316529"/>
            <a:ext cx="4484309" cy="3726240"/>
          </a:xfrm>
        </p:spPr>
      </p:pic>
    </p:spTree>
    <p:extLst>
      <p:ext uri="{BB962C8B-B14F-4D97-AF65-F5344CB8AC3E}">
        <p14:creationId xmlns:p14="http://schemas.microsoft.com/office/powerpoint/2010/main" val="389349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7F45A-E1AF-6FE0-1839-EB08AF4E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55A2318F-D45C-3111-1B5A-D0EFCE91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22" y="2079537"/>
            <a:ext cx="7839075" cy="3305175"/>
          </a:xfrm>
        </p:spPr>
      </p:pic>
    </p:spTree>
    <p:extLst>
      <p:ext uri="{BB962C8B-B14F-4D97-AF65-F5344CB8AC3E}">
        <p14:creationId xmlns:p14="http://schemas.microsoft.com/office/powerpoint/2010/main" val="129506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134C5-8957-D896-23D9-1EDF0BB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AE5FF-8D42-1754-CE49-FF49C18A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55" y="160141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problema pode ser representado como uma máquina de estados ou representado em grafos!</a:t>
            </a:r>
          </a:p>
          <a:p>
            <a:endParaRPr lang="pt-BR" dirty="0"/>
          </a:p>
          <a:p>
            <a:r>
              <a:rPr lang="pt-BR" dirty="0"/>
              <a:t>Nesse caso, os nós seriam seus agentes e os arcos seriam as mudanças de estados dos mesmos.</a:t>
            </a:r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A1BA5C8-8817-B99B-F28D-B7AF12A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04" y="3684739"/>
            <a:ext cx="5191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9E46-5CB4-27EA-A7F8-44B0B397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192AA0C1-EDD3-6DF8-DC2A-C3254D93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358" y="2169886"/>
            <a:ext cx="5489012" cy="3777622"/>
          </a:xfrm>
        </p:spPr>
      </p:pic>
    </p:spTree>
    <p:extLst>
      <p:ext uri="{BB962C8B-B14F-4D97-AF65-F5344CB8AC3E}">
        <p14:creationId xmlns:p14="http://schemas.microsoft.com/office/powerpoint/2010/main" val="78895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FB75E-682E-5225-1802-849BA2F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C262F295-9218-80C6-9EC2-23F1421D7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239" y="1565124"/>
            <a:ext cx="9650584" cy="4346098"/>
          </a:xfrm>
        </p:spPr>
      </p:pic>
    </p:spTree>
    <p:extLst>
      <p:ext uri="{BB962C8B-B14F-4D97-AF65-F5344CB8AC3E}">
        <p14:creationId xmlns:p14="http://schemas.microsoft.com/office/powerpoint/2010/main" val="375089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2A82-4874-74BA-7BA7-9E4070F0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de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149B4-AF48-3006-20F1-532C189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Busca é o processo de achar a melhor sequência escolhida por um agente para a resolução de um problema.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57F958-1D35-FD45-D8C8-84096589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86" y="3919613"/>
            <a:ext cx="7086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0F18-77B1-C426-FD73-64433CD5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Cega X Informada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5CAFD5-4CA0-DE64-81B5-AE181243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12" y="2133600"/>
            <a:ext cx="9423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/>
              <a:t>Busca Cega (Sem informação/Não-informada): </a:t>
            </a:r>
            <a:r>
              <a:rPr lang="pt-BR" sz="2000" dirty="0"/>
              <a:t>Não tem informação sobre qual sucessor é mais promissor para atingir a meta.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Busca Heurística (informada/com informação): </a:t>
            </a:r>
            <a:r>
              <a:rPr lang="pt-BR" sz="2000" dirty="0"/>
              <a:t>Possui informação (estimativa) de qual sucessor é mais promissor para atingir a meta.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7482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CA0DC4-99E5-464A-952D-E57230C19597}"/>
</file>

<file path=customXml/itemProps2.xml><?xml version="1.0" encoding="utf-8"?>
<ds:datastoreItem xmlns:ds="http://schemas.openxmlformats.org/officeDocument/2006/customXml" ds:itemID="{44CF85D5-EB3D-403E-8231-F1F512F86537}"/>
</file>

<file path=customXml/itemProps3.xml><?xml version="1.0" encoding="utf-8"?>
<ds:datastoreItem xmlns:ds="http://schemas.openxmlformats.org/officeDocument/2006/customXml" ds:itemID="{BBC4D4AB-7E98-4128-91F4-858527EB819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Wisp</vt:lpstr>
      <vt:lpstr>Busca Cega</vt:lpstr>
      <vt:lpstr>Teoria de Problemas</vt:lpstr>
      <vt:lpstr>Teoria de Problemas</vt:lpstr>
      <vt:lpstr>Teoria de Problemas</vt:lpstr>
      <vt:lpstr>Teoria de Problemas</vt:lpstr>
      <vt:lpstr>Teoria de Problemas</vt:lpstr>
      <vt:lpstr>Teoria de Problemas</vt:lpstr>
      <vt:lpstr>Teoria de Problemas</vt:lpstr>
      <vt:lpstr>Busca Cega X Informada</vt:lpstr>
      <vt:lpstr>Busca Cega x Informada</vt:lpstr>
      <vt:lpstr>Busca em Largura</vt:lpstr>
      <vt:lpstr>Busca em Largura</vt:lpstr>
      <vt:lpstr>Busca em Largura</vt:lpstr>
      <vt:lpstr>Busca em Largura</vt:lpstr>
      <vt:lpstr>Busca em Largura</vt:lpstr>
      <vt:lpstr>Busca em Profundidade</vt:lpstr>
      <vt:lpstr>Busca em Profundidade</vt:lpstr>
      <vt:lpstr>Busca em Profundidade</vt:lpstr>
      <vt:lpstr>Busca em Profundidade</vt:lpstr>
      <vt:lpstr>Busca em profundidade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238</cp:revision>
  <dcterms:created xsi:type="dcterms:W3CDTF">2024-03-21T00:57:59Z</dcterms:created>
  <dcterms:modified xsi:type="dcterms:W3CDTF">2024-03-22T13:51:57Z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