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57" r:id="rId7"/>
    <p:sldId id="266" r:id="rId8"/>
    <p:sldId id="258" r:id="rId9"/>
    <p:sldId id="259" r:id="rId10"/>
    <p:sldId id="260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35091D-6B25-3A0D-B2C9-539AEC15A06C}" v="33" dt="2024-03-07T18:58:55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Cinquetti Moreira" userId="S::lucas.cinquetti@ges.inatel.br::890767fd-182f-4d24-b19c-7838e51d39b3" providerId="AD" clId="Web-{23FC7471-F8AA-4FA6-8D12-74ADC5D8FED7}"/>
    <pc:docChg chg="addSld modSld addMainMaster delMainMaster">
      <pc:chgData name="Lucas Cinquetti Moreira" userId="S::lucas.cinquetti@ges.inatel.br::890767fd-182f-4d24-b19c-7838e51d39b3" providerId="AD" clId="Web-{23FC7471-F8AA-4FA6-8D12-74ADC5D8FED7}" dt="2024-03-01T15:48:25.197" v="300" actId="1076"/>
      <pc:docMkLst>
        <pc:docMk/>
      </pc:docMkLst>
      <pc:sldChg chg="modSp mod modClrScheme chgLayout">
        <pc:chgData name="Lucas Cinquetti Moreira" userId="S::lucas.cinquetti@ges.inatel.br::890767fd-182f-4d24-b19c-7838e51d39b3" providerId="AD" clId="Web-{23FC7471-F8AA-4FA6-8D12-74ADC5D8FED7}" dt="2024-03-01T12:24:47.294" v="0"/>
        <pc:sldMkLst>
          <pc:docMk/>
          <pc:sldMk cId="2210866551" sldId="256"/>
        </pc:sldMkLst>
        <pc:spChg chg="mod ord">
          <ac:chgData name="Lucas Cinquetti Moreira" userId="S::lucas.cinquetti@ges.inatel.br::890767fd-182f-4d24-b19c-7838e51d39b3" providerId="AD" clId="Web-{23FC7471-F8AA-4FA6-8D12-74ADC5D8FED7}" dt="2024-03-01T12:24:47.294" v="0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Lucas Cinquetti Moreira" userId="S::lucas.cinquetti@ges.inatel.br::890767fd-182f-4d24-b19c-7838e51d39b3" providerId="AD" clId="Web-{23FC7471-F8AA-4FA6-8D12-74ADC5D8FED7}" dt="2024-03-01T12:24:47.294" v="0"/>
          <ac:spMkLst>
            <pc:docMk/>
            <pc:sldMk cId="2210866551" sldId="256"/>
            <ac:spMk id="3" creationId="{00000000-0000-0000-0000-000000000000}"/>
          </ac:spMkLst>
        </pc:spChg>
      </pc:sldChg>
      <pc:sldChg chg="addSp delSp modSp new">
        <pc:chgData name="Lucas Cinquetti Moreira" userId="S::lucas.cinquetti@ges.inatel.br::890767fd-182f-4d24-b19c-7838e51d39b3" providerId="AD" clId="Web-{23FC7471-F8AA-4FA6-8D12-74ADC5D8FED7}" dt="2024-03-01T12:30:26.271" v="21" actId="14100"/>
        <pc:sldMkLst>
          <pc:docMk/>
          <pc:sldMk cId="3432820098" sldId="257"/>
        </pc:sldMkLst>
        <pc:spChg chg="mod">
          <ac:chgData name="Lucas Cinquetti Moreira" userId="S::lucas.cinquetti@ges.inatel.br::890767fd-182f-4d24-b19c-7838e51d39b3" providerId="AD" clId="Web-{23FC7471-F8AA-4FA6-8D12-74ADC5D8FED7}" dt="2024-03-01T12:29:42.661" v="14" actId="20577"/>
          <ac:spMkLst>
            <pc:docMk/>
            <pc:sldMk cId="3432820098" sldId="257"/>
            <ac:spMk id="2" creationId="{1EC69DB8-2597-DF91-9EB1-2661377D148C}"/>
          </ac:spMkLst>
        </pc:spChg>
        <pc:spChg chg="del">
          <ac:chgData name="Lucas Cinquetti Moreira" userId="S::lucas.cinquetti@ges.inatel.br::890767fd-182f-4d24-b19c-7838e51d39b3" providerId="AD" clId="Web-{23FC7471-F8AA-4FA6-8D12-74ADC5D8FED7}" dt="2024-03-01T12:30:10.958" v="15"/>
          <ac:spMkLst>
            <pc:docMk/>
            <pc:sldMk cId="3432820098" sldId="257"/>
            <ac:spMk id="3" creationId="{5324D736-8900-2ABE-D2C8-21BBE7E569F2}"/>
          </ac:spMkLst>
        </pc:spChg>
        <pc:picChg chg="add mod ord">
          <ac:chgData name="Lucas Cinquetti Moreira" userId="S::lucas.cinquetti@ges.inatel.br::890767fd-182f-4d24-b19c-7838e51d39b3" providerId="AD" clId="Web-{23FC7471-F8AA-4FA6-8D12-74ADC5D8FED7}" dt="2024-03-01T12:30:26.271" v="21" actId="14100"/>
          <ac:picMkLst>
            <pc:docMk/>
            <pc:sldMk cId="3432820098" sldId="257"/>
            <ac:picMk id="4" creationId="{C2919057-4609-781F-2CE3-6FF8B285A3CD}"/>
          </ac:picMkLst>
        </pc:picChg>
      </pc:sldChg>
      <pc:sldChg chg="addSp delSp modSp new">
        <pc:chgData name="Lucas Cinquetti Moreira" userId="S::lucas.cinquetti@ges.inatel.br::890767fd-182f-4d24-b19c-7838e51d39b3" providerId="AD" clId="Web-{23FC7471-F8AA-4FA6-8D12-74ADC5D8FED7}" dt="2024-03-01T12:35:36.841" v="47" actId="14100"/>
        <pc:sldMkLst>
          <pc:docMk/>
          <pc:sldMk cId="287708590" sldId="258"/>
        </pc:sldMkLst>
        <pc:spChg chg="mod">
          <ac:chgData name="Lucas Cinquetti Moreira" userId="S::lucas.cinquetti@ges.inatel.br::890767fd-182f-4d24-b19c-7838e51d39b3" providerId="AD" clId="Web-{23FC7471-F8AA-4FA6-8D12-74ADC5D8FED7}" dt="2024-03-01T12:32:02.070" v="44" actId="20577"/>
          <ac:spMkLst>
            <pc:docMk/>
            <pc:sldMk cId="287708590" sldId="258"/>
            <ac:spMk id="2" creationId="{42669689-2249-CFF6-3098-32D70D0B0F0C}"/>
          </ac:spMkLst>
        </pc:spChg>
        <pc:spChg chg="del">
          <ac:chgData name="Lucas Cinquetti Moreira" userId="S::lucas.cinquetti@ges.inatel.br::890767fd-182f-4d24-b19c-7838e51d39b3" providerId="AD" clId="Web-{23FC7471-F8AA-4FA6-8D12-74ADC5D8FED7}" dt="2024-03-01T12:31:38.569" v="22"/>
          <ac:spMkLst>
            <pc:docMk/>
            <pc:sldMk cId="287708590" sldId="258"/>
            <ac:spMk id="3" creationId="{FECC86BB-5F27-3548-E22D-62323573E6A9}"/>
          </ac:spMkLst>
        </pc:spChg>
        <pc:picChg chg="add mod ord">
          <ac:chgData name="Lucas Cinquetti Moreira" userId="S::lucas.cinquetti@ges.inatel.br::890767fd-182f-4d24-b19c-7838e51d39b3" providerId="AD" clId="Web-{23FC7471-F8AA-4FA6-8D12-74ADC5D8FED7}" dt="2024-03-01T12:35:36.841" v="47" actId="14100"/>
          <ac:picMkLst>
            <pc:docMk/>
            <pc:sldMk cId="287708590" sldId="258"/>
            <ac:picMk id="4" creationId="{2AA370C7-2528-0374-365C-E6C33DBBF186}"/>
          </ac:picMkLst>
        </pc:picChg>
      </pc:sldChg>
      <pc:sldChg chg="addSp delSp modSp new">
        <pc:chgData name="Lucas Cinquetti Moreira" userId="S::lucas.cinquetti@ges.inatel.br::890767fd-182f-4d24-b19c-7838e51d39b3" providerId="AD" clId="Web-{23FC7471-F8AA-4FA6-8D12-74ADC5D8FED7}" dt="2024-03-01T13:45:31.404" v="191" actId="1076"/>
        <pc:sldMkLst>
          <pc:docMk/>
          <pc:sldMk cId="1803144008" sldId="259"/>
        </pc:sldMkLst>
        <pc:spChg chg="mod">
          <ac:chgData name="Lucas Cinquetti Moreira" userId="S::lucas.cinquetti@ges.inatel.br::890767fd-182f-4d24-b19c-7838e51d39b3" providerId="AD" clId="Web-{23FC7471-F8AA-4FA6-8D12-74ADC5D8FED7}" dt="2024-03-01T12:36:23.654" v="73" actId="20577"/>
          <ac:spMkLst>
            <pc:docMk/>
            <pc:sldMk cId="1803144008" sldId="259"/>
            <ac:spMk id="2" creationId="{A1D733F3-988C-52B8-3458-BBF506D8996B}"/>
          </ac:spMkLst>
        </pc:spChg>
        <pc:spChg chg="del">
          <ac:chgData name="Lucas Cinquetti Moreira" userId="S::lucas.cinquetti@ges.inatel.br::890767fd-182f-4d24-b19c-7838e51d39b3" providerId="AD" clId="Web-{23FC7471-F8AA-4FA6-8D12-74ADC5D8FED7}" dt="2024-03-01T12:36:02.872" v="48"/>
          <ac:spMkLst>
            <pc:docMk/>
            <pc:sldMk cId="1803144008" sldId="259"/>
            <ac:spMk id="3" creationId="{E23376B6-0FF6-6CA7-20F5-66E3EEB39A61}"/>
          </ac:spMkLst>
        </pc:spChg>
        <pc:picChg chg="add mod ord">
          <ac:chgData name="Lucas Cinquetti Moreira" userId="S::lucas.cinquetti@ges.inatel.br::890767fd-182f-4d24-b19c-7838e51d39b3" providerId="AD" clId="Web-{23FC7471-F8AA-4FA6-8D12-74ADC5D8FED7}" dt="2024-03-01T13:45:31.404" v="191" actId="1076"/>
          <ac:picMkLst>
            <pc:docMk/>
            <pc:sldMk cId="1803144008" sldId="259"/>
            <ac:picMk id="4" creationId="{48915FE1-AB23-CEE2-4124-4194C38A214F}"/>
          </ac:picMkLst>
        </pc:picChg>
      </pc:sldChg>
      <pc:sldChg chg="addSp delSp modSp new">
        <pc:chgData name="Lucas Cinquetti Moreira" userId="S::lucas.cinquetti@ges.inatel.br::890767fd-182f-4d24-b19c-7838e51d39b3" providerId="AD" clId="Web-{23FC7471-F8AA-4FA6-8D12-74ADC5D8FED7}" dt="2024-03-01T12:37:39.765" v="93" actId="1076"/>
        <pc:sldMkLst>
          <pc:docMk/>
          <pc:sldMk cId="1852802742" sldId="260"/>
        </pc:sldMkLst>
        <pc:spChg chg="mod">
          <ac:chgData name="Lucas Cinquetti Moreira" userId="S::lucas.cinquetti@ges.inatel.br::890767fd-182f-4d24-b19c-7838e51d39b3" providerId="AD" clId="Web-{23FC7471-F8AA-4FA6-8D12-74ADC5D8FED7}" dt="2024-03-01T12:37:24.968" v="86" actId="20577"/>
          <ac:spMkLst>
            <pc:docMk/>
            <pc:sldMk cId="1852802742" sldId="260"/>
            <ac:spMk id="2" creationId="{5A50204D-530A-1298-FE10-C1DB09EC8F1E}"/>
          </ac:spMkLst>
        </pc:spChg>
        <pc:spChg chg="del">
          <ac:chgData name="Lucas Cinquetti Moreira" userId="S::lucas.cinquetti@ges.inatel.br::890767fd-182f-4d24-b19c-7838e51d39b3" providerId="AD" clId="Web-{23FC7471-F8AA-4FA6-8D12-74ADC5D8FED7}" dt="2024-03-01T12:37:29.562" v="87"/>
          <ac:spMkLst>
            <pc:docMk/>
            <pc:sldMk cId="1852802742" sldId="260"/>
            <ac:spMk id="3" creationId="{5093DA12-05A7-3953-39AB-ABF9D8455F89}"/>
          </ac:spMkLst>
        </pc:spChg>
        <pc:picChg chg="add mod ord">
          <ac:chgData name="Lucas Cinquetti Moreira" userId="S::lucas.cinquetti@ges.inatel.br::890767fd-182f-4d24-b19c-7838e51d39b3" providerId="AD" clId="Web-{23FC7471-F8AA-4FA6-8D12-74ADC5D8FED7}" dt="2024-03-01T12:37:39.765" v="93" actId="1076"/>
          <ac:picMkLst>
            <pc:docMk/>
            <pc:sldMk cId="1852802742" sldId="260"/>
            <ac:picMk id="4" creationId="{A8DAD280-4C81-560A-D10A-39B637F6E347}"/>
          </ac:picMkLst>
        </pc:picChg>
      </pc:sldChg>
      <pc:sldChg chg="addSp delSp modSp new">
        <pc:chgData name="Lucas Cinquetti Moreira" userId="S::lucas.cinquetti@ges.inatel.br::890767fd-182f-4d24-b19c-7838e51d39b3" providerId="AD" clId="Web-{23FC7471-F8AA-4FA6-8D12-74ADC5D8FED7}" dt="2024-03-01T12:39:35.737" v="117" actId="1076"/>
        <pc:sldMkLst>
          <pc:docMk/>
          <pc:sldMk cId="2881001744" sldId="261"/>
        </pc:sldMkLst>
        <pc:spChg chg="mod">
          <ac:chgData name="Lucas Cinquetti Moreira" userId="S::lucas.cinquetti@ges.inatel.br::890767fd-182f-4d24-b19c-7838e51d39b3" providerId="AD" clId="Web-{23FC7471-F8AA-4FA6-8D12-74ADC5D8FED7}" dt="2024-03-01T12:38:50.564" v="111" actId="20577"/>
          <ac:spMkLst>
            <pc:docMk/>
            <pc:sldMk cId="2881001744" sldId="261"/>
            <ac:spMk id="2" creationId="{AB9B287B-E746-0DA0-64F4-63852AB3F9D6}"/>
          </ac:spMkLst>
        </pc:spChg>
        <pc:spChg chg="del">
          <ac:chgData name="Lucas Cinquetti Moreira" userId="S::lucas.cinquetti@ges.inatel.br::890767fd-182f-4d24-b19c-7838e51d39b3" providerId="AD" clId="Web-{23FC7471-F8AA-4FA6-8D12-74ADC5D8FED7}" dt="2024-03-01T12:39:23.705" v="112"/>
          <ac:spMkLst>
            <pc:docMk/>
            <pc:sldMk cId="2881001744" sldId="261"/>
            <ac:spMk id="3" creationId="{E9F80D85-9548-5F63-C065-171BE0496619}"/>
          </ac:spMkLst>
        </pc:spChg>
        <pc:picChg chg="add mod ord">
          <ac:chgData name="Lucas Cinquetti Moreira" userId="S::lucas.cinquetti@ges.inatel.br::890767fd-182f-4d24-b19c-7838e51d39b3" providerId="AD" clId="Web-{23FC7471-F8AA-4FA6-8D12-74ADC5D8FED7}" dt="2024-03-01T12:39:35.737" v="117" actId="1076"/>
          <ac:picMkLst>
            <pc:docMk/>
            <pc:sldMk cId="2881001744" sldId="261"/>
            <ac:picMk id="4" creationId="{D0349B06-99B2-39E5-C166-6554380CA223}"/>
          </ac:picMkLst>
        </pc:picChg>
      </pc:sldChg>
      <pc:sldChg chg="addSp delSp modSp new">
        <pc:chgData name="Lucas Cinquetti Moreira" userId="S::lucas.cinquetti@ges.inatel.br::890767fd-182f-4d24-b19c-7838e51d39b3" providerId="AD" clId="Web-{23FC7471-F8AA-4FA6-8D12-74ADC5D8FED7}" dt="2024-03-01T12:42:58.757" v="129" actId="1076"/>
        <pc:sldMkLst>
          <pc:docMk/>
          <pc:sldMk cId="612441763" sldId="262"/>
        </pc:sldMkLst>
        <pc:spChg chg="mod">
          <ac:chgData name="Lucas Cinquetti Moreira" userId="S::lucas.cinquetti@ges.inatel.br::890767fd-182f-4d24-b19c-7838e51d39b3" providerId="AD" clId="Web-{23FC7471-F8AA-4FA6-8D12-74ADC5D8FED7}" dt="2024-03-01T12:39:51.315" v="120" actId="20577"/>
          <ac:spMkLst>
            <pc:docMk/>
            <pc:sldMk cId="612441763" sldId="262"/>
            <ac:spMk id="2" creationId="{BACA7C96-8AAF-B054-E74E-4387337FFB5F}"/>
          </ac:spMkLst>
        </pc:spChg>
        <pc:spChg chg="del">
          <ac:chgData name="Lucas Cinquetti Moreira" userId="S::lucas.cinquetti@ges.inatel.br::890767fd-182f-4d24-b19c-7838e51d39b3" providerId="AD" clId="Web-{23FC7471-F8AA-4FA6-8D12-74ADC5D8FED7}" dt="2024-03-01T12:40:39.910" v="121"/>
          <ac:spMkLst>
            <pc:docMk/>
            <pc:sldMk cId="612441763" sldId="262"/>
            <ac:spMk id="3" creationId="{043B75B5-553B-3C7F-B397-A0F2FAF643FE}"/>
          </ac:spMkLst>
        </pc:spChg>
        <pc:picChg chg="add mod ord">
          <ac:chgData name="Lucas Cinquetti Moreira" userId="S::lucas.cinquetti@ges.inatel.br::890767fd-182f-4d24-b19c-7838e51d39b3" providerId="AD" clId="Web-{23FC7471-F8AA-4FA6-8D12-74ADC5D8FED7}" dt="2024-03-01T12:40:49.957" v="127" actId="1076"/>
          <ac:picMkLst>
            <pc:docMk/>
            <pc:sldMk cId="612441763" sldId="262"/>
            <ac:picMk id="4" creationId="{3EBDA803-03B7-E5C8-1692-17DEB9C959D6}"/>
          </ac:picMkLst>
        </pc:picChg>
        <pc:picChg chg="add mod">
          <ac:chgData name="Lucas Cinquetti Moreira" userId="S::lucas.cinquetti@ges.inatel.br::890767fd-182f-4d24-b19c-7838e51d39b3" providerId="AD" clId="Web-{23FC7471-F8AA-4FA6-8D12-74ADC5D8FED7}" dt="2024-03-01T12:42:58.757" v="129" actId="1076"/>
          <ac:picMkLst>
            <pc:docMk/>
            <pc:sldMk cId="612441763" sldId="262"/>
            <ac:picMk id="5" creationId="{35E1DD7F-C974-3F0F-D3B0-670184103FFF}"/>
          </ac:picMkLst>
        </pc:picChg>
      </pc:sldChg>
      <pc:sldChg chg="addSp delSp modSp new">
        <pc:chgData name="Lucas Cinquetti Moreira" userId="S::lucas.cinquetti@ges.inatel.br::890767fd-182f-4d24-b19c-7838e51d39b3" providerId="AD" clId="Web-{23FC7471-F8AA-4FA6-8D12-74ADC5D8FED7}" dt="2024-03-01T12:45:00.026" v="152" actId="1076"/>
        <pc:sldMkLst>
          <pc:docMk/>
          <pc:sldMk cId="2575303775" sldId="263"/>
        </pc:sldMkLst>
        <pc:spChg chg="mod">
          <ac:chgData name="Lucas Cinquetti Moreira" userId="S::lucas.cinquetti@ges.inatel.br::890767fd-182f-4d24-b19c-7838e51d39b3" providerId="AD" clId="Web-{23FC7471-F8AA-4FA6-8D12-74ADC5D8FED7}" dt="2024-03-01T12:43:21.383" v="144" actId="20577"/>
          <ac:spMkLst>
            <pc:docMk/>
            <pc:sldMk cId="2575303775" sldId="263"/>
            <ac:spMk id="2" creationId="{26508175-E31F-D5E1-662B-D68B71AF4C48}"/>
          </ac:spMkLst>
        </pc:spChg>
        <pc:spChg chg="del">
          <ac:chgData name="Lucas Cinquetti Moreira" userId="S::lucas.cinquetti@ges.inatel.br::890767fd-182f-4d24-b19c-7838e51d39b3" providerId="AD" clId="Web-{23FC7471-F8AA-4FA6-8D12-74ADC5D8FED7}" dt="2024-03-01T12:44:46.431" v="145"/>
          <ac:spMkLst>
            <pc:docMk/>
            <pc:sldMk cId="2575303775" sldId="263"/>
            <ac:spMk id="3" creationId="{45D5D4FA-07AF-38EC-8A01-6D6094C13169}"/>
          </ac:spMkLst>
        </pc:spChg>
        <pc:picChg chg="add mod ord">
          <ac:chgData name="Lucas Cinquetti Moreira" userId="S::lucas.cinquetti@ges.inatel.br::890767fd-182f-4d24-b19c-7838e51d39b3" providerId="AD" clId="Web-{23FC7471-F8AA-4FA6-8D12-74ADC5D8FED7}" dt="2024-03-01T12:45:00.026" v="152" actId="1076"/>
          <ac:picMkLst>
            <pc:docMk/>
            <pc:sldMk cId="2575303775" sldId="263"/>
            <ac:picMk id="4" creationId="{37EB07F6-34B7-37AC-3965-8A733EAFA045}"/>
          </ac:picMkLst>
        </pc:picChg>
      </pc:sldChg>
      <pc:sldChg chg="addSp delSp modSp new">
        <pc:chgData name="Lucas Cinquetti Moreira" userId="S::lucas.cinquetti@ges.inatel.br::890767fd-182f-4d24-b19c-7838e51d39b3" providerId="AD" clId="Web-{23FC7471-F8AA-4FA6-8D12-74ADC5D8FED7}" dt="2024-03-01T12:48:42.124" v="170" actId="1076"/>
        <pc:sldMkLst>
          <pc:docMk/>
          <pc:sldMk cId="1991057277" sldId="264"/>
        </pc:sldMkLst>
        <pc:spChg chg="mod">
          <ac:chgData name="Lucas Cinquetti Moreira" userId="S::lucas.cinquetti@ges.inatel.br::890767fd-182f-4d24-b19c-7838e51d39b3" providerId="AD" clId="Web-{23FC7471-F8AA-4FA6-8D12-74ADC5D8FED7}" dt="2024-03-01T12:47:39.795" v="162" actId="20577"/>
          <ac:spMkLst>
            <pc:docMk/>
            <pc:sldMk cId="1991057277" sldId="264"/>
            <ac:spMk id="2" creationId="{47427B8E-4EE5-4CA0-4517-B203DA60FA07}"/>
          </ac:spMkLst>
        </pc:spChg>
        <pc:spChg chg="del">
          <ac:chgData name="Lucas Cinquetti Moreira" userId="S::lucas.cinquetti@ges.inatel.br::890767fd-182f-4d24-b19c-7838e51d39b3" providerId="AD" clId="Web-{23FC7471-F8AA-4FA6-8D12-74ADC5D8FED7}" dt="2024-03-01T12:47:42.373" v="163"/>
          <ac:spMkLst>
            <pc:docMk/>
            <pc:sldMk cId="1991057277" sldId="264"/>
            <ac:spMk id="3" creationId="{66D20329-9F79-6FD9-D9FD-AD24DA9E0E8C}"/>
          </ac:spMkLst>
        </pc:spChg>
        <pc:spChg chg="add del mod">
          <ac:chgData name="Lucas Cinquetti Moreira" userId="S::lucas.cinquetti@ges.inatel.br::890767fd-182f-4d24-b19c-7838e51d39b3" providerId="AD" clId="Web-{23FC7471-F8AA-4FA6-8D12-74ADC5D8FED7}" dt="2024-03-01T12:48:35.656" v="166"/>
          <ac:spMkLst>
            <pc:docMk/>
            <pc:sldMk cId="1991057277" sldId="264"/>
            <ac:spMk id="6" creationId="{ACC1B7AB-233E-1EEB-0EAE-3895BF50AFDA}"/>
          </ac:spMkLst>
        </pc:spChg>
        <pc:picChg chg="add del mod ord">
          <ac:chgData name="Lucas Cinquetti Moreira" userId="S::lucas.cinquetti@ges.inatel.br::890767fd-182f-4d24-b19c-7838e51d39b3" providerId="AD" clId="Web-{23FC7471-F8AA-4FA6-8D12-74ADC5D8FED7}" dt="2024-03-01T12:48:16.952" v="165"/>
          <ac:picMkLst>
            <pc:docMk/>
            <pc:sldMk cId="1991057277" sldId="264"/>
            <ac:picMk id="4" creationId="{F199B3FE-3147-B792-7AC9-E711434ADF81}"/>
          </ac:picMkLst>
        </pc:picChg>
        <pc:picChg chg="add mod ord">
          <ac:chgData name="Lucas Cinquetti Moreira" userId="S::lucas.cinquetti@ges.inatel.br::890767fd-182f-4d24-b19c-7838e51d39b3" providerId="AD" clId="Web-{23FC7471-F8AA-4FA6-8D12-74ADC5D8FED7}" dt="2024-03-01T12:48:42.124" v="170" actId="1076"/>
          <ac:picMkLst>
            <pc:docMk/>
            <pc:sldMk cId="1991057277" sldId="264"/>
            <ac:picMk id="7" creationId="{60F19011-57D2-6F21-ABFD-9FC1A8BAF0F5}"/>
          </ac:picMkLst>
        </pc:picChg>
      </pc:sldChg>
      <pc:sldChg chg="addSp delSp modSp new">
        <pc:chgData name="Lucas Cinquetti Moreira" userId="S::lucas.cinquetti@ges.inatel.br::890767fd-182f-4d24-b19c-7838e51d39b3" providerId="AD" clId="Web-{23FC7471-F8AA-4FA6-8D12-74ADC5D8FED7}" dt="2024-03-01T13:38:11.079" v="189" actId="1076"/>
        <pc:sldMkLst>
          <pc:docMk/>
          <pc:sldMk cId="1974390534" sldId="265"/>
        </pc:sldMkLst>
        <pc:spChg chg="mod">
          <ac:chgData name="Lucas Cinquetti Moreira" userId="S::lucas.cinquetti@ges.inatel.br::890767fd-182f-4d24-b19c-7838e51d39b3" providerId="AD" clId="Web-{23FC7471-F8AA-4FA6-8D12-74ADC5D8FED7}" dt="2024-03-01T13:37:59.829" v="181" actId="20577"/>
          <ac:spMkLst>
            <pc:docMk/>
            <pc:sldMk cId="1974390534" sldId="265"/>
            <ac:spMk id="2" creationId="{CCFBB4D1-75C7-4845-AE54-E174A679393B}"/>
          </ac:spMkLst>
        </pc:spChg>
        <pc:spChg chg="del">
          <ac:chgData name="Lucas Cinquetti Moreira" userId="S::lucas.cinquetti@ges.inatel.br::890767fd-182f-4d24-b19c-7838e51d39b3" providerId="AD" clId="Web-{23FC7471-F8AA-4FA6-8D12-74ADC5D8FED7}" dt="2024-03-01T13:38:02.673" v="182"/>
          <ac:spMkLst>
            <pc:docMk/>
            <pc:sldMk cId="1974390534" sldId="265"/>
            <ac:spMk id="3" creationId="{368A75B3-30EC-A3EB-EF60-F821E0BDFF35}"/>
          </ac:spMkLst>
        </pc:spChg>
        <pc:picChg chg="add mod ord">
          <ac:chgData name="Lucas Cinquetti Moreira" userId="S::lucas.cinquetti@ges.inatel.br::890767fd-182f-4d24-b19c-7838e51d39b3" providerId="AD" clId="Web-{23FC7471-F8AA-4FA6-8D12-74ADC5D8FED7}" dt="2024-03-01T13:38:11.079" v="189" actId="1076"/>
          <ac:picMkLst>
            <pc:docMk/>
            <pc:sldMk cId="1974390534" sldId="265"/>
            <ac:picMk id="4" creationId="{6F7EE7C5-E3F0-3ECD-D896-BCEC975D1119}"/>
          </ac:picMkLst>
        </pc:picChg>
      </pc:sldChg>
      <pc:sldChg chg="addSp delSp modSp new">
        <pc:chgData name="Lucas Cinquetti Moreira" userId="S::lucas.cinquetti@ges.inatel.br::890767fd-182f-4d24-b19c-7838e51d39b3" providerId="AD" clId="Web-{23FC7471-F8AA-4FA6-8D12-74ADC5D8FED7}" dt="2024-03-01T13:46:29.015" v="208" actId="1076"/>
        <pc:sldMkLst>
          <pc:docMk/>
          <pc:sldMk cId="2115031542" sldId="266"/>
        </pc:sldMkLst>
        <pc:spChg chg="mod">
          <ac:chgData name="Lucas Cinquetti Moreira" userId="S::lucas.cinquetti@ges.inatel.br::890767fd-182f-4d24-b19c-7838e51d39b3" providerId="AD" clId="Web-{23FC7471-F8AA-4FA6-8D12-74ADC5D8FED7}" dt="2024-03-01T13:45:43.842" v="197" actId="20577"/>
          <ac:spMkLst>
            <pc:docMk/>
            <pc:sldMk cId="2115031542" sldId="266"/>
            <ac:spMk id="2" creationId="{B19DBC3B-97C9-76C8-2DD9-EF25620B19A0}"/>
          </ac:spMkLst>
        </pc:spChg>
        <pc:spChg chg="del">
          <ac:chgData name="Lucas Cinquetti Moreira" userId="S::lucas.cinquetti@ges.inatel.br::890767fd-182f-4d24-b19c-7838e51d39b3" providerId="AD" clId="Web-{23FC7471-F8AA-4FA6-8D12-74ADC5D8FED7}" dt="2024-03-01T13:46:21.186" v="204"/>
          <ac:spMkLst>
            <pc:docMk/>
            <pc:sldMk cId="2115031542" sldId="266"/>
            <ac:spMk id="3" creationId="{1F6A5F41-630E-1CC4-8835-49BFF57847F2}"/>
          </ac:spMkLst>
        </pc:spChg>
        <pc:picChg chg="add del mod">
          <ac:chgData name="Lucas Cinquetti Moreira" userId="S::lucas.cinquetti@ges.inatel.br::890767fd-182f-4d24-b19c-7838e51d39b3" providerId="AD" clId="Web-{23FC7471-F8AA-4FA6-8D12-74ADC5D8FED7}" dt="2024-03-01T13:45:56.670" v="203"/>
          <ac:picMkLst>
            <pc:docMk/>
            <pc:sldMk cId="2115031542" sldId="266"/>
            <ac:picMk id="5" creationId="{5C5601D0-EA97-E230-72ED-2158BDF3B0C6}"/>
          </ac:picMkLst>
        </pc:picChg>
        <pc:picChg chg="add mod ord">
          <ac:chgData name="Lucas Cinquetti Moreira" userId="S::lucas.cinquetti@ges.inatel.br::890767fd-182f-4d24-b19c-7838e51d39b3" providerId="AD" clId="Web-{23FC7471-F8AA-4FA6-8D12-74ADC5D8FED7}" dt="2024-03-01T13:46:29.015" v="208" actId="1076"/>
          <ac:picMkLst>
            <pc:docMk/>
            <pc:sldMk cId="2115031542" sldId="266"/>
            <ac:picMk id="6" creationId="{3BEA0CE6-F59C-8569-A0FB-42C85B06FFBF}"/>
          </ac:picMkLst>
        </pc:picChg>
      </pc:sldChg>
      <pc:sldChg chg="addSp delSp modSp new">
        <pc:chgData name="Lucas Cinquetti Moreira" userId="S::lucas.cinquetti@ges.inatel.br::890767fd-182f-4d24-b19c-7838e51d39b3" providerId="AD" clId="Web-{23FC7471-F8AA-4FA6-8D12-74ADC5D8FED7}" dt="2024-03-01T15:32:08.886" v="231" actId="1076"/>
        <pc:sldMkLst>
          <pc:docMk/>
          <pc:sldMk cId="3910475444" sldId="267"/>
        </pc:sldMkLst>
        <pc:spChg chg="mod">
          <ac:chgData name="Lucas Cinquetti Moreira" userId="S::lucas.cinquetti@ges.inatel.br::890767fd-182f-4d24-b19c-7838e51d39b3" providerId="AD" clId="Web-{23FC7471-F8AA-4FA6-8D12-74ADC5D8FED7}" dt="2024-03-01T15:31:54.808" v="225" actId="20577"/>
          <ac:spMkLst>
            <pc:docMk/>
            <pc:sldMk cId="3910475444" sldId="267"/>
            <ac:spMk id="2" creationId="{7B337D3B-A105-4B32-95EB-5F811E8B1D5D}"/>
          </ac:spMkLst>
        </pc:spChg>
        <pc:spChg chg="del">
          <ac:chgData name="Lucas Cinquetti Moreira" userId="S::lucas.cinquetti@ges.inatel.br::890767fd-182f-4d24-b19c-7838e51d39b3" providerId="AD" clId="Web-{23FC7471-F8AA-4FA6-8D12-74ADC5D8FED7}" dt="2024-03-01T15:32:02.042" v="226"/>
          <ac:spMkLst>
            <pc:docMk/>
            <pc:sldMk cId="3910475444" sldId="267"/>
            <ac:spMk id="3" creationId="{9566D605-B2F7-D68A-07F9-23DC1D78243E}"/>
          </ac:spMkLst>
        </pc:spChg>
        <pc:picChg chg="add mod ord">
          <ac:chgData name="Lucas Cinquetti Moreira" userId="S::lucas.cinquetti@ges.inatel.br::890767fd-182f-4d24-b19c-7838e51d39b3" providerId="AD" clId="Web-{23FC7471-F8AA-4FA6-8D12-74ADC5D8FED7}" dt="2024-03-01T15:32:08.886" v="231" actId="1076"/>
          <ac:picMkLst>
            <pc:docMk/>
            <pc:sldMk cId="3910475444" sldId="267"/>
            <ac:picMk id="4" creationId="{B5AE3AEA-80F6-0C72-307E-656D9B4A7886}"/>
          </ac:picMkLst>
        </pc:picChg>
      </pc:sldChg>
      <pc:sldChg chg="addSp delSp modSp new">
        <pc:chgData name="Lucas Cinquetti Moreira" userId="S::lucas.cinquetti@ges.inatel.br::890767fd-182f-4d24-b19c-7838e51d39b3" providerId="AD" clId="Web-{23FC7471-F8AA-4FA6-8D12-74ADC5D8FED7}" dt="2024-03-01T15:38:40.195" v="253" actId="1076"/>
        <pc:sldMkLst>
          <pc:docMk/>
          <pc:sldMk cId="2067983618" sldId="268"/>
        </pc:sldMkLst>
        <pc:spChg chg="mod">
          <ac:chgData name="Lucas Cinquetti Moreira" userId="S::lucas.cinquetti@ges.inatel.br::890767fd-182f-4d24-b19c-7838e51d39b3" providerId="AD" clId="Web-{23FC7471-F8AA-4FA6-8D12-74ADC5D8FED7}" dt="2024-03-01T15:38:23.241" v="244" actId="20577"/>
          <ac:spMkLst>
            <pc:docMk/>
            <pc:sldMk cId="2067983618" sldId="268"/>
            <ac:spMk id="2" creationId="{6F12A740-05E9-CEE7-170D-0E1853C01C3C}"/>
          </ac:spMkLst>
        </pc:spChg>
        <pc:spChg chg="del">
          <ac:chgData name="Lucas Cinquetti Moreira" userId="S::lucas.cinquetti@ges.inatel.br::890767fd-182f-4d24-b19c-7838e51d39b3" providerId="AD" clId="Web-{23FC7471-F8AA-4FA6-8D12-74ADC5D8FED7}" dt="2024-03-01T15:38:26.507" v="245"/>
          <ac:spMkLst>
            <pc:docMk/>
            <pc:sldMk cId="2067983618" sldId="268"/>
            <ac:spMk id="3" creationId="{73B5CCED-AB77-6DB0-93EA-D0F6C842B06E}"/>
          </ac:spMkLst>
        </pc:spChg>
        <pc:picChg chg="add mod ord">
          <ac:chgData name="Lucas Cinquetti Moreira" userId="S::lucas.cinquetti@ges.inatel.br::890767fd-182f-4d24-b19c-7838e51d39b3" providerId="AD" clId="Web-{23FC7471-F8AA-4FA6-8D12-74ADC5D8FED7}" dt="2024-03-01T15:38:40.195" v="253" actId="1076"/>
          <ac:picMkLst>
            <pc:docMk/>
            <pc:sldMk cId="2067983618" sldId="268"/>
            <ac:picMk id="4" creationId="{00935B80-2526-DF48-0D00-B64909D6937A}"/>
          </ac:picMkLst>
        </pc:picChg>
      </pc:sldChg>
      <pc:sldChg chg="addSp delSp modSp new">
        <pc:chgData name="Lucas Cinquetti Moreira" userId="S::lucas.cinquetti@ges.inatel.br::890767fd-182f-4d24-b19c-7838e51d39b3" providerId="AD" clId="Web-{23FC7471-F8AA-4FA6-8D12-74ADC5D8FED7}" dt="2024-03-01T15:41:30.013" v="269" actId="1076"/>
        <pc:sldMkLst>
          <pc:docMk/>
          <pc:sldMk cId="1253373904" sldId="269"/>
        </pc:sldMkLst>
        <pc:spChg chg="mod">
          <ac:chgData name="Lucas Cinquetti Moreira" userId="S::lucas.cinquetti@ges.inatel.br::890767fd-182f-4d24-b19c-7838e51d39b3" providerId="AD" clId="Web-{23FC7471-F8AA-4FA6-8D12-74ADC5D8FED7}" dt="2024-03-01T15:41:20.481" v="264" actId="20577"/>
          <ac:spMkLst>
            <pc:docMk/>
            <pc:sldMk cId="1253373904" sldId="269"/>
            <ac:spMk id="2" creationId="{15AD3B9E-4F90-485C-80D0-11ADBC767586}"/>
          </ac:spMkLst>
        </pc:spChg>
        <pc:spChg chg="del">
          <ac:chgData name="Lucas Cinquetti Moreira" userId="S::lucas.cinquetti@ges.inatel.br::890767fd-182f-4d24-b19c-7838e51d39b3" providerId="AD" clId="Web-{23FC7471-F8AA-4FA6-8D12-74ADC5D8FED7}" dt="2024-03-01T15:41:24.341" v="265"/>
          <ac:spMkLst>
            <pc:docMk/>
            <pc:sldMk cId="1253373904" sldId="269"/>
            <ac:spMk id="3" creationId="{E8C13577-FD25-1F47-05AE-34F52C0DB2F7}"/>
          </ac:spMkLst>
        </pc:spChg>
        <pc:picChg chg="add mod ord">
          <ac:chgData name="Lucas Cinquetti Moreira" userId="S::lucas.cinquetti@ges.inatel.br::890767fd-182f-4d24-b19c-7838e51d39b3" providerId="AD" clId="Web-{23FC7471-F8AA-4FA6-8D12-74ADC5D8FED7}" dt="2024-03-01T15:41:30.013" v="269" actId="1076"/>
          <ac:picMkLst>
            <pc:docMk/>
            <pc:sldMk cId="1253373904" sldId="269"/>
            <ac:picMk id="4" creationId="{2EE69321-7FEF-EC60-AE36-55A7459347DB}"/>
          </ac:picMkLst>
        </pc:picChg>
      </pc:sldChg>
      <pc:sldChg chg="addSp delSp modSp new">
        <pc:chgData name="Lucas Cinquetti Moreira" userId="S::lucas.cinquetti@ges.inatel.br::890767fd-182f-4d24-b19c-7838e51d39b3" providerId="AD" clId="Web-{23FC7471-F8AA-4FA6-8D12-74ADC5D8FED7}" dt="2024-03-01T15:48:25.197" v="300" actId="1076"/>
        <pc:sldMkLst>
          <pc:docMk/>
          <pc:sldMk cId="464171550" sldId="270"/>
        </pc:sldMkLst>
        <pc:spChg chg="mod">
          <ac:chgData name="Lucas Cinquetti Moreira" userId="S::lucas.cinquetti@ges.inatel.br::890767fd-182f-4d24-b19c-7838e51d39b3" providerId="AD" clId="Web-{23FC7471-F8AA-4FA6-8D12-74ADC5D8FED7}" dt="2024-03-01T15:46:14.100" v="288" actId="20577"/>
          <ac:spMkLst>
            <pc:docMk/>
            <pc:sldMk cId="464171550" sldId="270"/>
            <ac:spMk id="2" creationId="{ED0E4ECB-11FC-774E-0222-E988F24429F8}"/>
          </ac:spMkLst>
        </pc:spChg>
        <pc:spChg chg="del">
          <ac:chgData name="Lucas Cinquetti Moreira" userId="S::lucas.cinquetti@ges.inatel.br::890767fd-182f-4d24-b19c-7838e51d39b3" providerId="AD" clId="Web-{23FC7471-F8AA-4FA6-8D12-74ADC5D8FED7}" dt="2024-03-01T15:46:19.303" v="289"/>
          <ac:spMkLst>
            <pc:docMk/>
            <pc:sldMk cId="464171550" sldId="270"/>
            <ac:spMk id="3" creationId="{C47B10D0-A48B-D3AA-CC90-0BF482661F81}"/>
          </ac:spMkLst>
        </pc:spChg>
        <pc:picChg chg="add mod ord">
          <ac:chgData name="Lucas Cinquetti Moreira" userId="S::lucas.cinquetti@ges.inatel.br::890767fd-182f-4d24-b19c-7838e51d39b3" providerId="AD" clId="Web-{23FC7471-F8AA-4FA6-8D12-74ADC5D8FED7}" dt="2024-03-01T15:46:28.678" v="294" actId="14100"/>
          <ac:picMkLst>
            <pc:docMk/>
            <pc:sldMk cId="464171550" sldId="270"/>
            <ac:picMk id="4" creationId="{83F36F3C-CFDA-5063-26D1-63F395F47CB5}"/>
          </ac:picMkLst>
        </pc:picChg>
        <pc:picChg chg="add mod">
          <ac:chgData name="Lucas Cinquetti Moreira" userId="S::lucas.cinquetti@ges.inatel.br::890767fd-182f-4d24-b19c-7838e51d39b3" providerId="AD" clId="Web-{23FC7471-F8AA-4FA6-8D12-74ADC5D8FED7}" dt="2024-03-01T15:48:25.197" v="300" actId="1076"/>
          <ac:picMkLst>
            <pc:docMk/>
            <pc:sldMk cId="464171550" sldId="270"/>
            <ac:picMk id="5" creationId="{850DC32E-9A20-DE33-E831-49FDFB00052C}"/>
          </ac:picMkLst>
        </pc:picChg>
      </pc:sldChg>
      <pc:sldMasterChg chg="del delSldLayout">
        <pc:chgData name="Lucas Cinquetti Moreira" userId="S::lucas.cinquetti@ges.inatel.br::890767fd-182f-4d24-b19c-7838e51d39b3" providerId="AD" clId="Web-{23FC7471-F8AA-4FA6-8D12-74ADC5D8FED7}" dt="2024-03-01T12:24:47.294" v="0"/>
        <pc:sldMasterMkLst>
          <pc:docMk/>
          <pc:sldMasterMk cId="2675746937" sldId="2147483648"/>
        </pc:sldMasterMkLst>
        <pc:sldLayoutChg chg="del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addSldLayout modSldLayout">
        <pc:chgData name="Lucas Cinquetti Moreira" userId="S::lucas.cinquetti@ges.inatel.br::890767fd-182f-4d24-b19c-7838e51d39b3" providerId="AD" clId="Web-{23FC7471-F8AA-4FA6-8D12-74ADC5D8FED7}" dt="2024-03-01T12:24:47.294" v="0"/>
        <pc:sldMasterMkLst>
          <pc:docMk/>
          <pc:sldMasterMk cId="2970564557" sldId="2147483660"/>
        </pc:sldMasterMkLst>
        <pc:sldLayoutChg chg="add mod replId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970564557" sldId="2147483660"/>
            <pc:sldLayoutMk cId="2758049950" sldId="2147483661"/>
          </pc:sldLayoutMkLst>
        </pc:sldLayoutChg>
        <pc:sldLayoutChg chg="add mod replId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970564557" sldId="2147483660"/>
            <pc:sldLayoutMk cId="3932903834" sldId="2147483662"/>
          </pc:sldLayoutMkLst>
        </pc:sldLayoutChg>
        <pc:sldLayoutChg chg="add mod replId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970564557" sldId="2147483660"/>
            <pc:sldLayoutMk cId="1382153009" sldId="2147483663"/>
          </pc:sldLayoutMkLst>
        </pc:sldLayoutChg>
        <pc:sldLayoutChg chg="add mod replId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970564557" sldId="2147483660"/>
            <pc:sldLayoutMk cId="4045805814" sldId="2147483664"/>
          </pc:sldLayoutMkLst>
        </pc:sldLayoutChg>
        <pc:sldLayoutChg chg="add mod replId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970564557" sldId="2147483660"/>
            <pc:sldLayoutMk cId="1531379530" sldId="2147483665"/>
          </pc:sldLayoutMkLst>
        </pc:sldLayoutChg>
        <pc:sldLayoutChg chg="add mod replId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970564557" sldId="2147483660"/>
            <pc:sldLayoutMk cId="720177258" sldId="2147483666"/>
          </pc:sldLayoutMkLst>
        </pc:sldLayoutChg>
        <pc:sldLayoutChg chg="add mod replId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970564557" sldId="2147483660"/>
            <pc:sldLayoutMk cId="2500800281" sldId="2147483667"/>
          </pc:sldLayoutMkLst>
        </pc:sldLayoutChg>
        <pc:sldLayoutChg chg="add mod replId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970564557" sldId="2147483660"/>
            <pc:sldLayoutMk cId="1470669758" sldId="2147483668"/>
          </pc:sldLayoutMkLst>
        </pc:sldLayoutChg>
        <pc:sldLayoutChg chg="add mod replId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970564557" sldId="2147483660"/>
            <pc:sldLayoutMk cId="3379089419" sldId="2147483669"/>
          </pc:sldLayoutMkLst>
        </pc:sldLayoutChg>
        <pc:sldLayoutChg chg="add mod replId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970564557" sldId="2147483660"/>
            <pc:sldLayoutMk cId="1351559785" sldId="2147483670"/>
          </pc:sldLayoutMkLst>
        </pc:sldLayoutChg>
        <pc:sldLayoutChg chg="add mod replId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970564557" sldId="2147483660"/>
            <pc:sldLayoutMk cId="4155602880" sldId="2147483671"/>
          </pc:sldLayoutMkLst>
        </pc:sldLayoutChg>
        <pc:sldLayoutChg chg="add mod replId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970564557" sldId="2147483660"/>
            <pc:sldLayoutMk cId="1722968398" sldId="2147483672"/>
          </pc:sldLayoutMkLst>
        </pc:sldLayoutChg>
        <pc:sldLayoutChg chg="add mod replId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970564557" sldId="2147483660"/>
            <pc:sldLayoutMk cId="754807293" sldId="2147483673"/>
          </pc:sldLayoutMkLst>
        </pc:sldLayoutChg>
        <pc:sldLayoutChg chg="add mod replId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970564557" sldId="2147483660"/>
            <pc:sldLayoutMk cId="892955548" sldId="2147483674"/>
          </pc:sldLayoutMkLst>
        </pc:sldLayoutChg>
        <pc:sldLayoutChg chg="add mod replId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970564557" sldId="2147483660"/>
            <pc:sldLayoutMk cId="1308783930" sldId="2147483675"/>
          </pc:sldLayoutMkLst>
        </pc:sldLayoutChg>
        <pc:sldLayoutChg chg="add mod replId">
          <pc:chgData name="Lucas Cinquetti Moreira" userId="S::lucas.cinquetti@ges.inatel.br::890767fd-182f-4d24-b19c-7838e51d39b3" providerId="AD" clId="Web-{23FC7471-F8AA-4FA6-8D12-74ADC5D8FED7}" dt="2024-03-01T12:24:47.294" v="0"/>
          <pc:sldLayoutMkLst>
            <pc:docMk/>
            <pc:sldMasterMk cId="2970564557" sldId="2147483660"/>
            <pc:sldLayoutMk cId="3918979659" sldId="2147483676"/>
          </pc:sldLayoutMkLst>
        </pc:sldLayoutChg>
      </pc:sldMasterChg>
    </pc:docChg>
  </pc:docChgLst>
  <pc:docChgLst>
    <pc:chgData name="Lucas Cinquetti Moreira" userId="S::lucas.cinquetti@ges.inatel.br::890767fd-182f-4d24-b19c-7838e51d39b3" providerId="AD" clId="Web-{CB35091D-6B25-3A0D-B2C9-539AEC15A06C}"/>
    <pc:docChg chg="modSld">
      <pc:chgData name="Lucas Cinquetti Moreira" userId="S::lucas.cinquetti@ges.inatel.br::890767fd-182f-4d24-b19c-7838e51d39b3" providerId="AD" clId="Web-{CB35091D-6B25-3A0D-B2C9-539AEC15A06C}" dt="2024-03-07T18:58:55.464" v="32" actId="20577"/>
      <pc:docMkLst>
        <pc:docMk/>
      </pc:docMkLst>
      <pc:sldChg chg="modSp">
        <pc:chgData name="Lucas Cinquetti Moreira" userId="S::lucas.cinquetti@ges.inatel.br::890767fd-182f-4d24-b19c-7838e51d39b3" providerId="AD" clId="Web-{CB35091D-6B25-3A0D-B2C9-539AEC15A06C}" dt="2024-03-07T18:58:55.464" v="32" actId="20577"/>
        <pc:sldMkLst>
          <pc:docMk/>
          <pc:sldMk cId="2210866551" sldId="256"/>
        </pc:sldMkLst>
        <pc:spChg chg="mod">
          <ac:chgData name="Lucas Cinquetti Moreira" userId="S::lucas.cinquetti@ges.inatel.br::890767fd-182f-4d24-b19c-7838e51d39b3" providerId="AD" clId="Web-{CB35091D-6B25-3A0D-B2C9-539AEC15A06C}" dt="2024-03-07T18:58:55.464" v="32" actId="20577"/>
          <ac:spMkLst>
            <pc:docMk/>
            <pc:sldMk cId="2210866551" sldId="256"/>
            <ac:spMk id="2" creationId="{00000000-0000-0000-0000-000000000000}"/>
          </ac:spMkLst>
        </pc:spChg>
      </pc:sldChg>
    </pc:docChg>
  </pc:docChgLst>
  <pc:docChgLst>
    <pc:chgData name="Lucas Cinquetti Moreira" userId="S::lucas.cinquetti@ges.inatel.br::890767fd-182f-4d24-b19c-7838e51d39b3" providerId="AD" clId="Web-{30EBF9B5-6D96-224F-D7E3-8A7063DD61F4}"/>
    <pc:docChg chg="sldOrd">
      <pc:chgData name="Lucas Cinquetti Moreira" userId="S::lucas.cinquetti@ges.inatel.br::890767fd-182f-4d24-b19c-7838e51d39b3" providerId="AD" clId="Web-{30EBF9B5-6D96-224F-D7E3-8A7063DD61F4}" dt="2024-03-05T12:05:08.088" v="4"/>
      <pc:docMkLst>
        <pc:docMk/>
      </pc:docMkLst>
      <pc:sldChg chg="ord">
        <pc:chgData name="Lucas Cinquetti Moreira" userId="S::lucas.cinquetti@ges.inatel.br::890767fd-182f-4d24-b19c-7838e51d39b3" providerId="AD" clId="Web-{30EBF9B5-6D96-224F-D7E3-8A7063DD61F4}" dt="2024-03-05T12:04:41.649" v="0"/>
        <pc:sldMkLst>
          <pc:docMk/>
          <pc:sldMk cId="3432820098" sldId="257"/>
        </pc:sldMkLst>
      </pc:sldChg>
      <pc:sldChg chg="ord">
        <pc:chgData name="Lucas Cinquetti Moreira" userId="S::lucas.cinquetti@ges.inatel.br::890767fd-182f-4d24-b19c-7838e51d39b3" providerId="AD" clId="Web-{30EBF9B5-6D96-224F-D7E3-8A7063DD61F4}" dt="2024-03-05T12:04:56.869" v="2"/>
        <pc:sldMkLst>
          <pc:docMk/>
          <pc:sldMk cId="287708590" sldId="258"/>
        </pc:sldMkLst>
      </pc:sldChg>
      <pc:sldChg chg="ord">
        <pc:chgData name="Lucas Cinquetti Moreira" userId="S::lucas.cinquetti@ges.inatel.br::890767fd-182f-4d24-b19c-7838e51d39b3" providerId="AD" clId="Web-{30EBF9B5-6D96-224F-D7E3-8A7063DD61F4}" dt="2024-03-05T12:05:03.025" v="3"/>
        <pc:sldMkLst>
          <pc:docMk/>
          <pc:sldMk cId="1803144008" sldId="259"/>
        </pc:sldMkLst>
      </pc:sldChg>
      <pc:sldChg chg="ord">
        <pc:chgData name="Lucas Cinquetti Moreira" userId="S::lucas.cinquetti@ges.inatel.br::890767fd-182f-4d24-b19c-7838e51d39b3" providerId="AD" clId="Web-{30EBF9B5-6D96-224F-D7E3-8A7063DD61F4}" dt="2024-03-05T12:05:08.088" v="4"/>
        <pc:sldMkLst>
          <pc:docMk/>
          <pc:sldMk cId="1852802742" sldId="260"/>
        </pc:sldMkLst>
      </pc:sldChg>
      <pc:sldChg chg="ord">
        <pc:chgData name="Lucas Cinquetti Moreira" userId="S::lucas.cinquetti@ges.inatel.br::890767fd-182f-4d24-b19c-7838e51d39b3" providerId="AD" clId="Web-{30EBF9B5-6D96-224F-D7E3-8A7063DD61F4}" dt="2024-03-05T12:04:50.321" v="1"/>
        <pc:sldMkLst>
          <pc:docMk/>
          <pc:sldMk cId="2115031542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4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5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5602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68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807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55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3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7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0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5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0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7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7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0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6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8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6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/>
              <a:t>Algoritmos</a:t>
            </a:r>
            <a:r>
              <a:rPr lang="de-DE" dirty="0"/>
              <a:t> de </a:t>
            </a:r>
            <a:r>
              <a:rPr lang="de-DE" err="1"/>
              <a:t>para</a:t>
            </a:r>
            <a:r>
              <a:rPr lang="de-DE" dirty="0"/>
              <a:t> o </a:t>
            </a:r>
            <a:r>
              <a:rPr lang="de-DE"/>
              <a:t>Modelo de </a:t>
            </a:r>
            <a:r>
              <a:rPr lang="de-DE" err="1"/>
              <a:t>Classificação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0204D-530A-1298-FE10-C1DB09EC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(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)</a:t>
            </a:r>
          </a:p>
        </p:txBody>
      </p:sp>
      <p:pic>
        <p:nvPicPr>
          <p:cNvPr id="4" name="Espaço Reservado para Conteúdo 3" descr="Diagrama, Esquemático&#10;&#10;Descrição gerada automaticamente">
            <a:extLst>
              <a:ext uri="{FF2B5EF4-FFF2-40B4-BE49-F238E27FC236}">
                <a16:creationId xmlns:a16="http://schemas.microsoft.com/office/drawing/2014/main" id="{A8DAD280-4C81-560A-D10A-39B637F6E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5421" y="1768693"/>
            <a:ext cx="7402145" cy="4621166"/>
          </a:xfrm>
        </p:spPr>
      </p:pic>
    </p:spTree>
    <p:extLst>
      <p:ext uri="{BB962C8B-B14F-4D97-AF65-F5344CB8AC3E}">
        <p14:creationId xmlns:p14="http://schemas.microsoft.com/office/powerpoint/2010/main" val="185280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BB4D1-75C7-4845-AE54-E174A679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Floresta Aleatória (Random Forest)</a:t>
            </a:r>
          </a:p>
        </p:txBody>
      </p:sp>
      <p:pic>
        <p:nvPicPr>
          <p:cNvPr id="4" name="Espaço Reservado para Conteúdo 3" descr="Gráfico, Gráfico de radar&#10;&#10;Descrição gerada automaticamente">
            <a:extLst>
              <a:ext uri="{FF2B5EF4-FFF2-40B4-BE49-F238E27FC236}">
                <a16:creationId xmlns:a16="http://schemas.microsoft.com/office/drawing/2014/main" id="{6F7EE7C5-E3F0-3ECD-D896-BCEC975D1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212" y="1759789"/>
            <a:ext cx="6691061" cy="4094551"/>
          </a:xfrm>
        </p:spPr>
      </p:pic>
    </p:spTree>
    <p:extLst>
      <p:ext uri="{BB962C8B-B14F-4D97-AF65-F5344CB8AC3E}">
        <p14:creationId xmlns:p14="http://schemas.microsoft.com/office/powerpoint/2010/main" val="197439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37D3B-A105-4B32-95EB-5F811E8B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Floresta Aleatória (Random Forest)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5AE3AEA-80F6-0C72-307E-656D9B4A7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252" y="2016859"/>
            <a:ext cx="7824337" cy="3608537"/>
          </a:xfrm>
        </p:spPr>
      </p:pic>
    </p:spTree>
    <p:extLst>
      <p:ext uri="{BB962C8B-B14F-4D97-AF65-F5344CB8AC3E}">
        <p14:creationId xmlns:p14="http://schemas.microsoft.com/office/powerpoint/2010/main" val="391047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2A740-05E9-CEE7-170D-0E1853C0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Floresta Aleatória (Random Forest)</a:t>
            </a:r>
          </a:p>
        </p:txBody>
      </p:sp>
      <p:pic>
        <p:nvPicPr>
          <p:cNvPr id="4" name="Espaço Reservado para Conteúdo 3" descr="Tela de jogo de vídeo game&#10;&#10;Descrição gerada automaticamente">
            <a:extLst>
              <a:ext uri="{FF2B5EF4-FFF2-40B4-BE49-F238E27FC236}">
                <a16:creationId xmlns:a16="http://schemas.microsoft.com/office/drawing/2014/main" id="{00935B80-2526-DF48-0D00-B64909D69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929" y="2382196"/>
            <a:ext cx="9432984" cy="3266053"/>
          </a:xfrm>
        </p:spPr>
      </p:pic>
    </p:spTree>
    <p:extLst>
      <p:ext uri="{BB962C8B-B14F-4D97-AF65-F5344CB8AC3E}">
        <p14:creationId xmlns:p14="http://schemas.microsoft.com/office/powerpoint/2010/main" val="206798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D3B9E-4F90-485C-80D0-11ADBC76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Floresta Aleatória (Random Forest)</a:t>
            </a:r>
          </a:p>
        </p:txBody>
      </p:sp>
      <p:pic>
        <p:nvPicPr>
          <p:cNvPr id="4" name="Espaço Reservado para Conteúdo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EE69321-7FEF-EC60-AE36-55A745934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603" y="1759789"/>
            <a:ext cx="7076088" cy="4295206"/>
          </a:xfrm>
        </p:spPr>
      </p:pic>
    </p:spTree>
    <p:extLst>
      <p:ext uri="{BB962C8B-B14F-4D97-AF65-F5344CB8AC3E}">
        <p14:creationId xmlns:p14="http://schemas.microsoft.com/office/powerpoint/2010/main" val="125337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E4ECB-11FC-774E-0222-E988F244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Floresta Aleatória (Random Forest)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3F36F3C-CFDA-5063-26D1-63F395F47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983" y="1647001"/>
            <a:ext cx="6282725" cy="926441"/>
          </a:xfrm>
        </p:spPr>
      </p:pic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850DC32E-9A20-DE33-E831-49FDFB000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33" y="2946370"/>
            <a:ext cx="9772109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7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B287B-E746-0DA0-64F4-63852AB3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KNN (K 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/>
              <a:t>Neighbors</a:t>
            </a:r>
            <a:r>
              <a:rPr lang="pt-BR" dirty="0"/>
              <a:t>)</a:t>
            </a:r>
          </a:p>
        </p:txBody>
      </p:sp>
      <p:pic>
        <p:nvPicPr>
          <p:cNvPr id="4" name="Espaço Reservado para Conteúdo 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D0349B06-99B2-39E5-C166-6554380CA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380" y="1906138"/>
            <a:ext cx="6567748" cy="3993711"/>
          </a:xfrm>
        </p:spPr>
      </p:pic>
    </p:spTree>
    <p:extLst>
      <p:ext uri="{BB962C8B-B14F-4D97-AF65-F5344CB8AC3E}">
        <p14:creationId xmlns:p14="http://schemas.microsoft.com/office/powerpoint/2010/main" val="288100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A7C96-8AAF-B054-E74E-4387337F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KNN (K </a:t>
            </a:r>
            <a:r>
              <a:rPr lang="pt-BR" err="1">
                <a:ea typeface="+mj-lt"/>
                <a:cs typeface="+mj-lt"/>
              </a:rPr>
              <a:t>Nearest</a:t>
            </a:r>
            <a:r>
              <a:rPr lang="pt-BR">
                <a:ea typeface="+mj-lt"/>
                <a:cs typeface="+mj-lt"/>
              </a:rPr>
              <a:t> </a:t>
            </a:r>
            <a:r>
              <a:rPr lang="pt-BR" err="1">
                <a:ea typeface="+mj-lt"/>
                <a:cs typeface="+mj-lt"/>
              </a:rPr>
              <a:t>Neighbors</a:t>
            </a:r>
            <a:r>
              <a:rPr lang="pt-BR">
                <a:ea typeface="+mj-lt"/>
                <a:cs typeface="+mj-lt"/>
              </a:rPr>
              <a:t>)</a:t>
            </a:r>
            <a:endParaRPr lang="pt-BR"/>
          </a:p>
        </p:txBody>
      </p:sp>
      <p:pic>
        <p:nvPicPr>
          <p:cNvPr id="4" name="Espaço Reservado para Conteúdo 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3EBDA803-03B7-E5C8-1692-17DEB9C95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498" y="1791440"/>
            <a:ext cx="6717843" cy="3950151"/>
          </a:xfr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35E1DD7F-C974-3F0F-D3B0-670184103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564" y="1793756"/>
            <a:ext cx="22002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4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08175-E31F-D5E1-662B-D68B71AF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KNN (K 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/>
              <a:t>Neighbors</a:t>
            </a:r>
            <a:r>
              <a:rPr lang="pt-BR" dirty="0"/>
              <a:t>)</a:t>
            </a:r>
          </a:p>
        </p:txBody>
      </p:sp>
      <p:pic>
        <p:nvPicPr>
          <p:cNvPr id="4" name="Espaço Reservado para Conteúdo 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37EB07F6-34B7-37AC-3965-8A733EAFA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631" y="1712794"/>
            <a:ext cx="6165874" cy="4141562"/>
          </a:xfrm>
        </p:spPr>
      </p:pic>
    </p:spTree>
    <p:extLst>
      <p:ext uri="{BB962C8B-B14F-4D97-AF65-F5344CB8AC3E}">
        <p14:creationId xmlns:p14="http://schemas.microsoft.com/office/powerpoint/2010/main" val="257530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27B8E-4EE5-4CA0-4517-B203DA60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KNN (K 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/>
              <a:t>Neighbors</a:t>
            </a:r>
            <a:r>
              <a:rPr lang="pt-BR" dirty="0"/>
              <a:t>)</a:t>
            </a:r>
          </a:p>
        </p:txBody>
      </p:sp>
      <p:pic>
        <p:nvPicPr>
          <p:cNvPr id="7" name="Espaço Reservado para Conteúdo 6" descr="Gráfico, Gráfico de bolhas&#10;&#10;Descrição gerada automaticamente">
            <a:extLst>
              <a:ext uri="{FF2B5EF4-FFF2-40B4-BE49-F238E27FC236}">
                <a16:creationId xmlns:a16="http://schemas.microsoft.com/office/drawing/2014/main" id="{60F19011-57D2-6F21-ABFD-9FC1A8BAF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810" y="1815152"/>
            <a:ext cx="7809518" cy="4266666"/>
          </a:xfrm>
        </p:spPr>
      </p:pic>
    </p:spTree>
    <p:extLst>
      <p:ext uri="{BB962C8B-B14F-4D97-AF65-F5344CB8AC3E}">
        <p14:creationId xmlns:p14="http://schemas.microsoft.com/office/powerpoint/2010/main" val="199105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69DB8-2597-DF91-9EB1-2661377D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(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)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C2919057-4609-781F-2CE3-6FF8B285A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868" y="1712796"/>
            <a:ext cx="7680418" cy="4528875"/>
          </a:xfrm>
        </p:spPr>
      </p:pic>
    </p:spTree>
    <p:extLst>
      <p:ext uri="{BB962C8B-B14F-4D97-AF65-F5344CB8AC3E}">
        <p14:creationId xmlns:p14="http://schemas.microsoft.com/office/powerpoint/2010/main" val="343282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DBC3B-97C9-76C8-2DD9-EF25620B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 </a:t>
            </a:r>
          </a:p>
        </p:txBody>
      </p:sp>
      <p:pic>
        <p:nvPicPr>
          <p:cNvPr id="6" name="Espaço Reservado para Conteúdo 5" descr="Uma imagem contendo Gráfico de dispersão&#10;&#10;Descrição gerada automaticamente">
            <a:extLst>
              <a:ext uri="{FF2B5EF4-FFF2-40B4-BE49-F238E27FC236}">
                <a16:creationId xmlns:a16="http://schemas.microsoft.com/office/drawing/2014/main" id="{3BEA0CE6-F59C-8569-A0FB-42C85B06F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222" y="1086375"/>
            <a:ext cx="9885870" cy="4995053"/>
          </a:xfrm>
        </p:spPr>
      </p:pic>
    </p:spTree>
    <p:extLst>
      <p:ext uri="{BB962C8B-B14F-4D97-AF65-F5344CB8AC3E}">
        <p14:creationId xmlns:p14="http://schemas.microsoft.com/office/powerpoint/2010/main" val="211503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69689-2249-CFF6-3098-32D70D0B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(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)</a:t>
            </a:r>
          </a:p>
        </p:txBody>
      </p:sp>
      <p:pic>
        <p:nvPicPr>
          <p:cNvPr id="4" name="Espaço Reservado para Conteúdo 3" descr="Diagrama, Esquemático&#10;&#10;Descrição gerada automaticamente">
            <a:extLst>
              <a:ext uri="{FF2B5EF4-FFF2-40B4-BE49-F238E27FC236}">
                <a16:creationId xmlns:a16="http://schemas.microsoft.com/office/drawing/2014/main" id="{2AA370C7-2528-0374-365C-E6C33DBBF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2190" y="1501579"/>
            <a:ext cx="5039924" cy="4835323"/>
          </a:xfrm>
        </p:spPr>
      </p:pic>
    </p:spTree>
    <p:extLst>
      <p:ext uri="{BB962C8B-B14F-4D97-AF65-F5344CB8AC3E}">
        <p14:creationId xmlns:p14="http://schemas.microsoft.com/office/powerpoint/2010/main" val="28770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33F3-988C-52B8-3458-BBF506D8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(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)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48915FE1-AB23-CEE2-4124-4194C38A2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415" y="1826526"/>
            <a:ext cx="5904904" cy="4005084"/>
          </a:xfrm>
        </p:spPr>
      </p:pic>
    </p:spTree>
    <p:extLst>
      <p:ext uri="{BB962C8B-B14F-4D97-AF65-F5344CB8AC3E}">
        <p14:creationId xmlns:p14="http://schemas.microsoft.com/office/powerpoint/2010/main" val="18031440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1B6D1194BC754CB44A90C521171B1A" ma:contentTypeVersion="11" ma:contentTypeDescription="Crie um novo documento." ma:contentTypeScope="" ma:versionID="c0fde8f1943337c63275eaee6d870f1c">
  <xsd:schema xmlns:xsd="http://www.w3.org/2001/XMLSchema" xmlns:xs="http://www.w3.org/2001/XMLSchema" xmlns:p="http://schemas.microsoft.com/office/2006/metadata/properties" xmlns:ns2="0ead77d6-4def-4bf9-84cb-4234f2bcd30a" xmlns:ns3="7312d8bb-64c3-4034-9a0f-dc1f127f40f2" targetNamespace="http://schemas.microsoft.com/office/2006/metadata/properties" ma:root="true" ma:fieldsID="db2cf23ead40141463f37da384a5559d" ns2:_="" ns3:_="">
    <xsd:import namespace="0ead77d6-4def-4bf9-84cb-4234f2bcd30a"/>
    <xsd:import namespace="7312d8bb-64c3-4034-9a0f-dc1f127f40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ad77d6-4def-4bf9-84cb-4234f2bcd30a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d1d24b6d-5369-40ba-942b-984191426f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12d8bb-64c3-4034-9a0f-dc1f127f40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b93ae12-f3b4-4cb6-93ec-3ffd52a22f07}" ma:internalName="TaxCatchAll" ma:showField="CatchAllData" ma:web="7312d8bb-64c3-4034-9a0f-dc1f127f40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312d8bb-64c3-4034-9a0f-dc1f127f40f2" xsi:nil="true"/>
    <lcf76f155ced4ddcb4097134ff3c332f xmlns="0ead77d6-4def-4bf9-84cb-4234f2bcd30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EE93A85-493A-4EFA-B4C6-282A5A05D515}"/>
</file>

<file path=customXml/itemProps2.xml><?xml version="1.0" encoding="utf-8"?>
<ds:datastoreItem xmlns:ds="http://schemas.openxmlformats.org/officeDocument/2006/customXml" ds:itemID="{10FDBC5C-A45D-43CD-BD42-C78582AFBBE4}"/>
</file>

<file path=customXml/itemProps3.xml><?xml version="1.0" encoding="utf-8"?>
<ds:datastoreItem xmlns:ds="http://schemas.openxmlformats.org/officeDocument/2006/customXml" ds:itemID="{183D842D-F9DD-40E5-A76B-9E83BC809F9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Wisp</vt:lpstr>
      <vt:lpstr>Algoritmos de para o Modelo de Classificação</vt:lpstr>
      <vt:lpstr>KNN (K Nearest Neighbors)</vt:lpstr>
      <vt:lpstr>KNN (K Nearest Neighbors)</vt:lpstr>
      <vt:lpstr>KNN (K Nearest Neighbors)</vt:lpstr>
      <vt:lpstr>KNN (K Nearest Neighbors)</vt:lpstr>
      <vt:lpstr>Árvore de Decisão (Decision Tree)</vt:lpstr>
      <vt:lpstr> </vt:lpstr>
      <vt:lpstr>Árvore de Decisão (Decision Tree)</vt:lpstr>
      <vt:lpstr>Árvore de Decisão (Decision Tree)</vt:lpstr>
      <vt:lpstr>Árvore de Decisão (Decision Tree)</vt:lpstr>
      <vt:lpstr>Floresta Aleatória (Random Forest)</vt:lpstr>
      <vt:lpstr>Floresta Aleatória (Random Forest)</vt:lpstr>
      <vt:lpstr>Floresta Aleatória (Random Forest)</vt:lpstr>
      <vt:lpstr>Floresta Aleatória (Random Forest)</vt:lpstr>
      <vt:lpstr>Floresta Aleatória (Random Forest)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118</cp:revision>
  <dcterms:created xsi:type="dcterms:W3CDTF">2024-03-01T12:24:31Z</dcterms:created>
  <dcterms:modified xsi:type="dcterms:W3CDTF">2024-03-07T18:59:05Z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0x010100241B6D1194BC754CB44A90C521171B1A</vt:lpwstr>
  </property>
</Properties>
</file>