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BE354-6BE0-65F5-30C7-1E31E2508CA3}" v="248" dt="2024-05-21T00:42:32.019"/>
    <p1510:client id="{71BD92C5-72F1-778E-AB6B-514B944FAAE7}" v="2" dt="2024-05-22T02:35:5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1F5BE354-6BE0-65F5-30C7-1E31E2508CA3}"/>
    <pc:docChg chg="addSld delSld modSld">
      <pc:chgData name="Lucas Cinquetti Moreira" userId="S::lucas.cinquetti@ges.inatel.br::890767fd-182f-4d24-b19c-7838e51d39b3" providerId="AD" clId="Web-{1F5BE354-6BE0-65F5-30C7-1E31E2508CA3}" dt="2024-05-21T00:42:32.019" v="234" actId="1076"/>
      <pc:docMkLst>
        <pc:docMk/>
      </pc:docMkLst>
      <pc:sldChg chg="addSp modSp new">
        <pc:chgData name="Lucas Cinquetti Moreira" userId="S::lucas.cinquetti@ges.inatel.br::890767fd-182f-4d24-b19c-7838e51d39b3" providerId="AD" clId="Web-{1F5BE354-6BE0-65F5-30C7-1E31E2508CA3}" dt="2024-05-21T00:31:45.953" v="211" actId="20577"/>
        <pc:sldMkLst>
          <pc:docMk/>
          <pc:sldMk cId="1702636731" sldId="280"/>
        </pc:sldMkLst>
        <pc:spChg chg="mod">
          <ac:chgData name="Lucas Cinquetti Moreira" userId="S::lucas.cinquetti@ges.inatel.br::890767fd-182f-4d24-b19c-7838e51d39b3" providerId="AD" clId="Web-{1F5BE354-6BE0-65F5-30C7-1E31E2508CA3}" dt="2024-05-20T21:43:57.167" v="4" actId="20577"/>
          <ac:spMkLst>
            <pc:docMk/>
            <pc:sldMk cId="1702636731" sldId="280"/>
            <ac:spMk id="2" creationId="{F55FC286-A795-E7DB-057D-56BE7DFA1721}"/>
          </ac:spMkLst>
        </pc:spChg>
        <pc:spChg chg="mod">
          <ac:chgData name="Lucas Cinquetti Moreira" userId="S::lucas.cinquetti@ges.inatel.br::890767fd-182f-4d24-b19c-7838e51d39b3" providerId="AD" clId="Web-{1F5BE354-6BE0-65F5-30C7-1E31E2508CA3}" dt="2024-05-21T00:31:45.953" v="211" actId="20577"/>
          <ac:spMkLst>
            <pc:docMk/>
            <pc:sldMk cId="1702636731" sldId="280"/>
            <ac:spMk id="3" creationId="{69AAF37B-20EE-D792-CD09-A05C223322F6}"/>
          </ac:spMkLst>
        </pc:spChg>
        <pc:picChg chg="add mod">
          <ac:chgData name="Lucas Cinquetti Moreira" userId="S::lucas.cinquetti@ges.inatel.br::890767fd-182f-4d24-b19c-7838e51d39b3" providerId="AD" clId="Web-{1F5BE354-6BE0-65F5-30C7-1E31E2508CA3}" dt="2024-05-20T23:34:00.267" v="74" actId="1076"/>
          <ac:picMkLst>
            <pc:docMk/>
            <pc:sldMk cId="1702636731" sldId="280"/>
            <ac:picMk id="4" creationId="{20EDB067-3586-7311-51D9-3FADAEA3EF52}"/>
          </ac:picMkLst>
        </pc:picChg>
      </pc:sldChg>
      <pc:sldChg chg="addSp delSp modSp new">
        <pc:chgData name="Lucas Cinquetti Moreira" userId="S::lucas.cinquetti@ges.inatel.br::890767fd-182f-4d24-b19c-7838e51d39b3" providerId="AD" clId="Web-{1F5BE354-6BE0-65F5-30C7-1E31E2508CA3}" dt="2024-05-21T00:42:32.019" v="234" actId="1076"/>
        <pc:sldMkLst>
          <pc:docMk/>
          <pc:sldMk cId="757248648" sldId="281"/>
        </pc:sldMkLst>
        <pc:spChg chg="mod">
          <ac:chgData name="Lucas Cinquetti Moreira" userId="S::lucas.cinquetti@ges.inatel.br::890767fd-182f-4d24-b19c-7838e51d39b3" providerId="AD" clId="Web-{1F5BE354-6BE0-65F5-30C7-1E31E2508CA3}" dt="2024-05-20T21:44:12.575" v="10" actId="20577"/>
          <ac:spMkLst>
            <pc:docMk/>
            <pc:sldMk cId="757248648" sldId="281"/>
            <ac:spMk id="2" creationId="{A13ADF3E-0FCB-B720-9CC4-76307BC1D82C}"/>
          </ac:spMkLst>
        </pc:spChg>
        <pc:spChg chg="mod">
          <ac:chgData name="Lucas Cinquetti Moreira" userId="S::lucas.cinquetti@ges.inatel.br::890767fd-182f-4d24-b19c-7838e51d39b3" providerId="AD" clId="Web-{1F5BE354-6BE0-65F5-30C7-1E31E2508CA3}" dt="2024-05-21T00:42:03.924" v="226" actId="20577"/>
          <ac:spMkLst>
            <pc:docMk/>
            <pc:sldMk cId="757248648" sldId="281"/>
            <ac:spMk id="3" creationId="{58118C46-4050-79E9-1BDF-6287F6D83514}"/>
          </ac:spMkLst>
        </pc:spChg>
        <pc:picChg chg="add del mod">
          <ac:chgData name="Lucas Cinquetti Moreira" userId="S::lucas.cinquetti@ges.inatel.br::890767fd-182f-4d24-b19c-7838e51d39b3" providerId="AD" clId="Web-{1F5BE354-6BE0-65F5-30C7-1E31E2508CA3}" dt="2024-05-21T00:42:12.893" v="230"/>
          <ac:picMkLst>
            <pc:docMk/>
            <pc:sldMk cId="757248648" sldId="281"/>
            <ac:picMk id="4" creationId="{A2396001-8220-B7B6-A6E9-AFC46A3F96E4}"/>
          </ac:picMkLst>
        </pc:picChg>
        <pc:picChg chg="add mod">
          <ac:chgData name="Lucas Cinquetti Moreira" userId="S::lucas.cinquetti@ges.inatel.br::890767fd-182f-4d24-b19c-7838e51d39b3" providerId="AD" clId="Web-{1F5BE354-6BE0-65F5-30C7-1E31E2508CA3}" dt="2024-05-21T00:42:32.019" v="234" actId="1076"/>
          <ac:picMkLst>
            <pc:docMk/>
            <pc:sldMk cId="757248648" sldId="281"/>
            <ac:picMk id="5" creationId="{1B50C06F-6789-F69B-FE9C-3FECB504C47F}"/>
          </ac:picMkLst>
        </pc:picChg>
      </pc:sldChg>
      <pc:sldChg chg="modSp new del">
        <pc:chgData name="Lucas Cinquetti Moreira" userId="S::lucas.cinquetti@ges.inatel.br::890767fd-182f-4d24-b19c-7838e51d39b3" providerId="AD" clId="Web-{1F5BE354-6BE0-65F5-30C7-1E31E2508CA3}" dt="2024-05-20T23:39:38.040" v="84"/>
        <pc:sldMkLst>
          <pc:docMk/>
          <pc:sldMk cId="628764942" sldId="282"/>
        </pc:sldMkLst>
        <pc:spChg chg="mod">
          <ac:chgData name="Lucas Cinquetti Moreira" userId="S::lucas.cinquetti@ges.inatel.br::890767fd-182f-4d24-b19c-7838e51d39b3" providerId="AD" clId="Web-{1F5BE354-6BE0-65F5-30C7-1E31E2508CA3}" dt="2024-05-20T23:39:35.555" v="83" actId="20577"/>
          <ac:spMkLst>
            <pc:docMk/>
            <pc:sldMk cId="628764942" sldId="282"/>
            <ac:spMk id="2" creationId="{6651211C-AEF5-DAA4-94A8-D8BE214633F1}"/>
          </ac:spMkLst>
        </pc:spChg>
      </pc:sldChg>
      <pc:sldChg chg="addSp modSp new">
        <pc:chgData name="Lucas Cinquetti Moreira" userId="S::lucas.cinquetti@ges.inatel.br::890767fd-182f-4d24-b19c-7838e51d39b3" providerId="AD" clId="Web-{1F5BE354-6BE0-65F5-30C7-1E31E2508CA3}" dt="2024-05-21T00:32:24.829" v="212" actId="14100"/>
        <pc:sldMkLst>
          <pc:docMk/>
          <pc:sldMk cId="3566691329" sldId="282"/>
        </pc:sldMkLst>
        <pc:spChg chg="mod">
          <ac:chgData name="Lucas Cinquetti Moreira" userId="S::lucas.cinquetti@ges.inatel.br::890767fd-182f-4d24-b19c-7838e51d39b3" providerId="AD" clId="Web-{1F5BE354-6BE0-65F5-30C7-1E31E2508CA3}" dt="2024-05-21T00:11:10.433" v="121" actId="20577"/>
          <ac:spMkLst>
            <pc:docMk/>
            <pc:sldMk cId="3566691329" sldId="282"/>
            <ac:spMk id="2" creationId="{F304B2C5-1938-FB6E-DA79-6CCAF92E2C00}"/>
          </ac:spMkLst>
        </pc:spChg>
        <pc:picChg chg="add mod">
          <ac:chgData name="Lucas Cinquetti Moreira" userId="S::lucas.cinquetti@ges.inatel.br::890767fd-182f-4d24-b19c-7838e51d39b3" providerId="AD" clId="Web-{1F5BE354-6BE0-65F5-30C7-1E31E2508CA3}" dt="2024-05-21T00:32:24.829" v="212" actId="14100"/>
          <ac:picMkLst>
            <pc:docMk/>
            <pc:sldMk cId="3566691329" sldId="282"/>
            <ac:picMk id="5" creationId="{BBC26D27-48CB-1CB3-8304-4E91C529055E}"/>
          </ac:picMkLst>
        </pc:picChg>
      </pc:sldChg>
      <pc:sldChg chg="addSp delSp modSp new">
        <pc:chgData name="Lucas Cinquetti Moreira" userId="S::lucas.cinquetti@ges.inatel.br::890767fd-182f-4d24-b19c-7838e51d39b3" providerId="AD" clId="Web-{1F5BE354-6BE0-65F5-30C7-1E31E2508CA3}" dt="2024-05-21T00:12:15.107" v="137" actId="14100"/>
        <pc:sldMkLst>
          <pc:docMk/>
          <pc:sldMk cId="1157740995" sldId="283"/>
        </pc:sldMkLst>
        <pc:spChg chg="mod">
          <ac:chgData name="Lucas Cinquetti Moreira" userId="S::lucas.cinquetti@ges.inatel.br::890767fd-182f-4d24-b19c-7838e51d39b3" providerId="AD" clId="Web-{1F5BE354-6BE0-65F5-30C7-1E31E2508CA3}" dt="2024-05-21T00:12:07.216" v="133" actId="20577"/>
          <ac:spMkLst>
            <pc:docMk/>
            <pc:sldMk cId="1157740995" sldId="283"/>
            <ac:spMk id="2" creationId="{1B466432-373B-CAB3-C567-873A5733DFE9}"/>
          </ac:spMkLst>
        </pc:spChg>
        <pc:spChg chg="del">
          <ac:chgData name="Lucas Cinquetti Moreira" userId="S::lucas.cinquetti@ges.inatel.br::890767fd-182f-4d24-b19c-7838e51d39b3" providerId="AD" clId="Web-{1F5BE354-6BE0-65F5-30C7-1E31E2508CA3}" dt="2024-05-21T00:12:09.263" v="134"/>
          <ac:spMkLst>
            <pc:docMk/>
            <pc:sldMk cId="1157740995" sldId="283"/>
            <ac:spMk id="3" creationId="{D48FA99B-1ACB-FF51-99FD-B6FD2698457B}"/>
          </ac:spMkLst>
        </pc:spChg>
        <pc:picChg chg="add mod ord">
          <ac:chgData name="Lucas Cinquetti Moreira" userId="S::lucas.cinquetti@ges.inatel.br::890767fd-182f-4d24-b19c-7838e51d39b3" providerId="AD" clId="Web-{1F5BE354-6BE0-65F5-30C7-1E31E2508CA3}" dt="2024-05-21T00:12:15.107" v="137" actId="14100"/>
          <ac:picMkLst>
            <pc:docMk/>
            <pc:sldMk cId="1157740995" sldId="283"/>
            <ac:picMk id="4" creationId="{8B9FCECF-4A3F-B65E-E8A8-8C92FEA51050}"/>
          </ac:picMkLst>
        </pc:picChg>
      </pc:sldChg>
      <pc:sldChg chg="addSp modSp new">
        <pc:chgData name="Lucas Cinquetti Moreira" userId="S::lucas.cinquetti@ges.inatel.br::890767fd-182f-4d24-b19c-7838e51d39b3" providerId="AD" clId="Web-{1F5BE354-6BE0-65F5-30C7-1E31E2508CA3}" dt="2024-05-21T00:21:12.530" v="199" actId="1076"/>
        <pc:sldMkLst>
          <pc:docMk/>
          <pc:sldMk cId="2384022550" sldId="284"/>
        </pc:sldMkLst>
        <pc:spChg chg="mod">
          <ac:chgData name="Lucas Cinquetti Moreira" userId="S::lucas.cinquetti@ges.inatel.br::890767fd-182f-4d24-b19c-7838e51d39b3" providerId="AD" clId="Web-{1F5BE354-6BE0-65F5-30C7-1E31E2508CA3}" dt="2024-05-21T00:12:53.780" v="141" actId="20577"/>
          <ac:spMkLst>
            <pc:docMk/>
            <pc:sldMk cId="2384022550" sldId="284"/>
            <ac:spMk id="2" creationId="{25510F63-B7AD-44B5-CEE5-8B3EC585D6BE}"/>
          </ac:spMkLst>
        </pc:spChg>
        <pc:spChg chg="mod">
          <ac:chgData name="Lucas Cinquetti Moreira" userId="S::lucas.cinquetti@ges.inatel.br::890767fd-182f-4d24-b19c-7838e51d39b3" providerId="AD" clId="Web-{1F5BE354-6BE0-65F5-30C7-1E31E2508CA3}" dt="2024-05-21T00:20:58.467" v="191" actId="20577"/>
          <ac:spMkLst>
            <pc:docMk/>
            <pc:sldMk cId="2384022550" sldId="284"/>
            <ac:spMk id="3" creationId="{5378FBEF-981D-2C45-EF0E-341C9919DCAF}"/>
          </ac:spMkLst>
        </pc:spChg>
        <pc:picChg chg="add mod">
          <ac:chgData name="Lucas Cinquetti Moreira" userId="S::lucas.cinquetti@ges.inatel.br::890767fd-182f-4d24-b19c-7838e51d39b3" providerId="AD" clId="Web-{1F5BE354-6BE0-65F5-30C7-1E31E2508CA3}" dt="2024-05-21T00:21:12.530" v="199" actId="1076"/>
          <ac:picMkLst>
            <pc:docMk/>
            <pc:sldMk cId="2384022550" sldId="284"/>
            <ac:picMk id="4" creationId="{F5DA3A50-4835-DFEE-6C5B-5C00301919DB}"/>
          </ac:picMkLst>
        </pc:picChg>
      </pc:sldChg>
      <pc:sldChg chg="addSp delSp modSp new del">
        <pc:chgData name="Lucas Cinquetti Moreira" userId="S::lucas.cinquetti@ges.inatel.br::890767fd-182f-4d24-b19c-7838e51d39b3" providerId="AD" clId="Web-{1F5BE354-6BE0-65F5-30C7-1E31E2508CA3}" dt="2024-05-21T00:26:19.695" v="209"/>
        <pc:sldMkLst>
          <pc:docMk/>
          <pc:sldMk cId="3352513210" sldId="285"/>
        </pc:sldMkLst>
        <pc:spChg chg="mod">
          <ac:chgData name="Lucas Cinquetti Moreira" userId="S::lucas.cinquetti@ges.inatel.br::890767fd-182f-4d24-b19c-7838e51d39b3" providerId="AD" clId="Web-{1F5BE354-6BE0-65F5-30C7-1E31E2508CA3}" dt="2024-05-21T00:21:07.624" v="196" actId="20577"/>
          <ac:spMkLst>
            <pc:docMk/>
            <pc:sldMk cId="3352513210" sldId="285"/>
            <ac:spMk id="2" creationId="{78B969B6-0392-EBE7-8973-BF0BFE9BF558}"/>
          </ac:spMkLst>
        </pc:spChg>
        <pc:spChg chg="del">
          <ac:chgData name="Lucas Cinquetti Moreira" userId="S::lucas.cinquetti@ges.inatel.br::890767fd-182f-4d24-b19c-7838e51d39b3" providerId="AD" clId="Web-{1F5BE354-6BE0-65F5-30C7-1E31E2508CA3}" dt="2024-05-21T00:22:42.876" v="202"/>
          <ac:spMkLst>
            <pc:docMk/>
            <pc:sldMk cId="3352513210" sldId="285"/>
            <ac:spMk id="3" creationId="{4426225F-109C-C86A-EEA9-BCC1DBD81F1B}"/>
          </ac:spMkLst>
        </pc:spChg>
        <pc:picChg chg="add del mod">
          <ac:chgData name="Lucas Cinquetti Moreira" userId="S::lucas.cinquetti@ges.inatel.br::890767fd-182f-4d24-b19c-7838e51d39b3" providerId="AD" clId="Web-{1F5BE354-6BE0-65F5-30C7-1E31E2508CA3}" dt="2024-05-21T00:22:46.923" v="204"/>
          <ac:picMkLst>
            <pc:docMk/>
            <pc:sldMk cId="3352513210" sldId="285"/>
            <ac:picMk id="5" creationId="{8E468496-F645-5E9B-5B9A-D9004E9099E8}"/>
          </ac:picMkLst>
        </pc:picChg>
        <pc:picChg chg="add mod ord">
          <ac:chgData name="Lucas Cinquetti Moreira" userId="S::lucas.cinquetti@ges.inatel.br::890767fd-182f-4d24-b19c-7838e51d39b3" providerId="AD" clId="Web-{1F5BE354-6BE0-65F5-30C7-1E31E2508CA3}" dt="2024-05-21T00:22:52.221" v="208" actId="1076"/>
          <ac:picMkLst>
            <pc:docMk/>
            <pc:sldMk cId="3352513210" sldId="285"/>
            <ac:picMk id="6" creationId="{FF413139-3560-64A6-DE8F-FC30A95D09A4}"/>
          </ac:picMkLst>
        </pc:picChg>
      </pc:sldChg>
    </pc:docChg>
  </pc:docChgLst>
  <pc:docChgLst>
    <pc:chgData name="Lucas Cinquetti Moreira" userId="S::lucas.cinquetti@ges.inatel.br::890767fd-182f-4d24-b19c-7838e51d39b3" providerId="AD" clId="Web-{71BD92C5-72F1-778E-AB6B-514B944FAAE7}"/>
    <pc:docChg chg="modSld">
      <pc:chgData name="Lucas Cinquetti Moreira" userId="S::lucas.cinquetti@ges.inatel.br::890767fd-182f-4d24-b19c-7838e51d39b3" providerId="AD" clId="Web-{71BD92C5-72F1-778E-AB6B-514B944FAAE7}" dt="2024-05-22T02:35:50.052" v="1" actId="20577"/>
      <pc:docMkLst>
        <pc:docMk/>
      </pc:docMkLst>
      <pc:sldChg chg="modSp">
        <pc:chgData name="Lucas Cinquetti Moreira" userId="S::lucas.cinquetti@ges.inatel.br::890767fd-182f-4d24-b19c-7838e51d39b3" providerId="AD" clId="Web-{71BD92C5-72F1-778E-AB6B-514B944FAAE7}" dt="2024-05-22T02:35:50.052" v="1" actId="20577"/>
        <pc:sldMkLst>
          <pc:docMk/>
          <pc:sldMk cId="2384022550" sldId="284"/>
        </pc:sldMkLst>
        <pc:spChg chg="mod">
          <ac:chgData name="Lucas Cinquetti Moreira" userId="S::lucas.cinquetti@ges.inatel.br::890767fd-182f-4d24-b19c-7838e51d39b3" providerId="AD" clId="Web-{71BD92C5-72F1-778E-AB6B-514B944FAAE7}" dt="2024-05-22T02:35:50.052" v="1" actId="20577"/>
          <ac:spMkLst>
            <pc:docMk/>
            <pc:sldMk cId="2384022550" sldId="284"/>
            <ac:spMk id="3" creationId="{5378FBEF-981D-2C45-EF0E-341C9919DCAF}"/>
          </ac:spMkLst>
        </pc:spChg>
      </pc:sldChg>
    </pc:docChg>
  </pc:docChgLst>
  <pc:docChgLst>
    <pc:chgData name="Lucas Cinquetti Moreira" userId="S::lucas.cinquetti@ges.inatel.br::890767fd-182f-4d24-b19c-7838e51d39b3" providerId="AD" clId="Web-{454E5DE7-3C6B-37EF-C020-9D6FD9380BB9}"/>
    <pc:docChg chg="addSld modSld sldOrd addMainMaster delMainMaster">
      <pc:chgData name="Lucas Cinquetti Moreira" userId="S::lucas.cinquetti@ges.inatel.br::890767fd-182f-4d24-b19c-7838e51d39b3" providerId="AD" clId="Web-{454E5DE7-3C6B-37EF-C020-9D6FD9380BB9}" dt="2024-05-07T02:48:38.487" v="814" actId="1076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454E5DE7-3C6B-37EF-C020-9D6FD9380BB9}" dt="2024-05-06T21:00:58.231" v="3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454E5DE7-3C6B-37EF-C020-9D6FD9380BB9}" dt="2024-05-06T21:00:58.231" v="3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454E5DE7-3C6B-37EF-C020-9D6FD9380BB9}" dt="2024-05-06T20:47:54.780" v="0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new">
        <pc:chgData name="Lucas Cinquetti Moreira" userId="S::lucas.cinquetti@ges.inatel.br::890767fd-182f-4d24-b19c-7838e51d39b3" providerId="AD" clId="Web-{454E5DE7-3C6B-37EF-C020-9D6FD9380BB9}" dt="2024-05-06T21:20:54.417" v="77" actId="20577"/>
        <pc:sldMkLst>
          <pc:docMk/>
          <pc:sldMk cId="3373863328" sldId="257"/>
        </pc:sldMkLst>
        <pc:spChg chg="mod">
          <ac:chgData name="Lucas Cinquetti Moreira" userId="S::lucas.cinquetti@ges.inatel.br::890767fd-182f-4d24-b19c-7838e51d39b3" providerId="AD" clId="Web-{454E5DE7-3C6B-37EF-C020-9D6FD9380BB9}" dt="2024-05-06T21:18:17.552" v="5" actId="20577"/>
          <ac:spMkLst>
            <pc:docMk/>
            <pc:sldMk cId="3373863328" sldId="257"/>
            <ac:spMk id="2" creationId="{A24CFED2-69E4-BCB2-EAAB-CB2CCC5B09E1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6T21:20:54.417" v="77" actId="20577"/>
          <ac:spMkLst>
            <pc:docMk/>
            <pc:sldMk cId="3373863328" sldId="257"/>
            <ac:spMk id="3" creationId="{2E7212A6-B741-68C4-3374-626A0B174EA4}"/>
          </ac:spMkLst>
        </pc:spChg>
        <pc:picChg chg="add mod">
          <ac:chgData name="Lucas Cinquetti Moreira" userId="S::lucas.cinquetti@ges.inatel.br::890767fd-182f-4d24-b19c-7838e51d39b3" providerId="AD" clId="Web-{454E5DE7-3C6B-37EF-C020-9D6FD9380BB9}" dt="2024-05-06T21:20:45.370" v="75" actId="1076"/>
          <ac:picMkLst>
            <pc:docMk/>
            <pc:sldMk cId="3373863328" sldId="257"/>
            <ac:picMk id="4" creationId="{B03FF5C0-488E-E4D8-8BD8-385A964A5640}"/>
          </ac:picMkLst>
        </pc:picChg>
      </pc:sldChg>
      <pc:sldChg chg="modSp new">
        <pc:chgData name="Lucas Cinquetti Moreira" userId="S::lucas.cinquetti@ges.inatel.br::890767fd-182f-4d24-b19c-7838e51d39b3" providerId="AD" clId="Web-{454E5DE7-3C6B-37EF-C020-9D6FD9380BB9}" dt="2024-05-06T21:39:34.677" v="145" actId="20577"/>
        <pc:sldMkLst>
          <pc:docMk/>
          <pc:sldMk cId="2016847629" sldId="258"/>
        </pc:sldMkLst>
        <pc:spChg chg="mod">
          <ac:chgData name="Lucas Cinquetti Moreira" userId="S::lucas.cinquetti@ges.inatel.br::890767fd-182f-4d24-b19c-7838e51d39b3" providerId="AD" clId="Web-{454E5DE7-3C6B-37EF-C020-9D6FD9380BB9}" dt="2024-05-06T21:34:41.729" v="86" actId="20577"/>
          <ac:spMkLst>
            <pc:docMk/>
            <pc:sldMk cId="2016847629" sldId="258"/>
            <ac:spMk id="2" creationId="{FE246AB2-78A2-2E9B-9F26-D10571439C14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6T21:39:34.677" v="145" actId="20577"/>
          <ac:spMkLst>
            <pc:docMk/>
            <pc:sldMk cId="2016847629" sldId="258"/>
            <ac:spMk id="3" creationId="{A4AC4BB8-549D-3C65-6DBA-56B888DCE99E}"/>
          </ac:spMkLst>
        </pc:spChg>
      </pc:sldChg>
      <pc:sldChg chg="addSp modSp new">
        <pc:chgData name="Lucas Cinquetti Moreira" userId="S::lucas.cinquetti@ges.inatel.br::890767fd-182f-4d24-b19c-7838e51d39b3" providerId="AD" clId="Web-{454E5DE7-3C6B-37EF-C020-9D6FD9380BB9}" dt="2024-05-06T23:19:56.859" v="244" actId="1076"/>
        <pc:sldMkLst>
          <pc:docMk/>
          <pc:sldMk cId="509857435" sldId="259"/>
        </pc:sldMkLst>
        <pc:spChg chg="mod">
          <ac:chgData name="Lucas Cinquetti Moreira" userId="S::lucas.cinquetti@ges.inatel.br::890767fd-182f-4d24-b19c-7838e51d39b3" providerId="AD" clId="Web-{454E5DE7-3C6B-37EF-C020-9D6FD9380BB9}" dt="2024-05-06T23:16:32.913" v="152" actId="20577"/>
          <ac:spMkLst>
            <pc:docMk/>
            <pc:sldMk cId="509857435" sldId="259"/>
            <ac:spMk id="2" creationId="{D1962979-3AEF-9A78-77A6-78AB66F94564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6T23:19:51.374" v="243" actId="20577"/>
          <ac:spMkLst>
            <pc:docMk/>
            <pc:sldMk cId="509857435" sldId="259"/>
            <ac:spMk id="3" creationId="{7D91E2C2-F60E-6810-CE6A-9798DFC859E4}"/>
          </ac:spMkLst>
        </pc:spChg>
        <pc:picChg chg="add mod">
          <ac:chgData name="Lucas Cinquetti Moreira" userId="S::lucas.cinquetti@ges.inatel.br::890767fd-182f-4d24-b19c-7838e51d39b3" providerId="AD" clId="Web-{454E5DE7-3C6B-37EF-C020-9D6FD9380BB9}" dt="2024-05-06T23:19:56.859" v="244" actId="1076"/>
          <ac:picMkLst>
            <pc:docMk/>
            <pc:sldMk cId="509857435" sldId="259"/>
            <ac:picMk id="4" creationId="{82D94ED7-FA42-FA65-F4C1-7B3EEE888474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6T23:20:57.845" v="255" actId="1076"/>
        <pc:sldMkLst>
          <pc:docMk/>
          <pc:sldMk cId="2964764529" sldId="260"/>
        </pc:sldMkLst>
        <pc:spChg chg="mod">
          <ac:chgData name="Lucas Cinquetti Moreira" userId="S::lucas.cinquetti@ges.inatel.br::890767fd-182f-4d24-b19c-7838e51d39b3" providerId="AD" clId="Web-{454E5DE7-3C6B-37EF-C020-9D6FD9380BB9}" dt="2024-05-06T23:20:51.407" v="253" actId="20577"/>
          <ac:spMkLst>
            <pc:docMk/>
            <pc:sldMk cId="2964764529" sldId="260"/>
            <ac:spMk id="2" creationId="{C3CFE27D-4E95-FA70-D5C9-315F4E067CA6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6T23:20:52.813" v="254"/>
          <ac:spMkLst>
            <pc:docMk/>
            <pc:sldMk cId="2964764529" sldId="260"/>
            <ac:spMk id="3" creationId="{C77C3DEB-1DF3-A35C-4202-D2C584C3FEA6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6T23:20:57.845" v="255" actId="1076"/>
          <ac:picMkLst>
            <pc:docMk/>
            <pc:sldMk cId="2964764529" sldId="260"/>
            <ac:picMk id="4" creationId="{A7908FE2-6056-AC12-2BA3-46F2F09C8B6A}"/>
          </ac:picMkLst>
        </pc:picChg>
      </pc:sldChg>
      <pc:sldChg chg="addSp modSp new">
        <pc:chgData name="Lucas Cinquetti Moreira" userId="S::lucas.cinquetti@ges.inatel.br::890767fd-182f-4d24-b19c-7838e51d39b3" providerId="AD" clId="Web-{454E5DE7-3C6B-37EF-C020-9D6FD9380BB9}" dt="2024-05-06T23:22:50.504" v="288" actId="1076"/>
        <pc:sldMkLst>
          <pc:docMk/>
          <pc:sldMk cId="818424614" sldId="261"/>
        </pc:sldMkLst>
        <pc:spChg chg="mod">
          <ac:chgData name="Lucas Cinquetti Moreira" userId="S::lucas.cinquetti@ges.inatel.br::890767fd-182f-4d24-b19c-7838e51d39b3" providerId="AD" clId="Web-{454E5DE7-3C6B-37EF-C020-9D6FD9380BB9}" dt="2024-05-06T23:21:34.033" v="267" actId="20577"/>
          <ac:spMkLst>
            <pc:docMk/>
            <pc:sldMk cId="818424614" sldId="261"/>
            <ac:spMk id="2" creationId="{3ACE81DA-6ACD-155D-F116-C452AEC58420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6T23:22:28.237" v="284" actId="20577"/>
          <ac:spMkLst>
            <pc:docMk/>
            <pc:sldMk cId="818424614" sldId="261"/>
            <ac:spMk id="3" creationId="{89F8A997-658B-CE0A-2732-BF813C0034A8}"/>
          </ac:spMkLst>
        </pc:spChg>
        <pc:picChg chg="add mod">
          <ac:chgData name="Lucas Cinquetti Moreira" userId="S::lucas.cinquetti@ges.inatel.br::890767fd-182f-4d24-b19c-7838e51d39b3" providerId="AD" clId="Web-{454E5DE7-3C6B-37EF-C020-9D6FD9380BB9}" dt="2024-05-06T23:22:31.441" v="286" actId="1076"/>
          <ac:picMkLst>
            <pc:docMk/>
            <pc:sldMk cId="818424614" sldId="261"/>
            <ac:picMk id="4" creationId="{B65B095E-9EBB-D9B0-A29A-6D69D8D21238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6T23:22:50.504" v="288" actId="1076"/>
          <ac:picMkLst>
            <pc:docMk/>
            <pc:sldMk cId="818424614" sldId="261"/>
            <ac:picMk id="5" creationId="{C783ADA4-EB6C-3D77-1A56-23CA72F14307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6T23:25:22.070" v="303" actId="1076"/>
        <pc:sldMkLst>
          <pc:docMk/>
          <pc:sldMk cId="597900838" sldId="262"/>
        </pc:sldMkLst>
        <pc:spChg chg="mod">
          <ac:chgData name="Lucas Cinquetti Moreira" userId="S::lucas.cinquetti@ges.inatel.br::890767fd-182f-4d24-b19c-7838e51d39b3" providerId="AD" clId="Web-{454E5DE7-3C6B-37EF-C020-9D6FD9380BB9}" dt="2024-05-06T23:24:04.630" v="296" actId="20577"/>
          <ac:spMkLst>
            <pc:docMk/>
            <pc:sldMk cId="597900838" sldId="262"/>
            <ac:spMk id="2" creationId="{517BCB2F-EC20-ADC1-AAE9-711F981B2380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6T23:24:06.052" v="297"/>
          <ac:spMkLst>
            <pc:docMk/>
            <pc:sldMk cId="597900838" sldId="262"/>
            <ac:spMk id="3" creationId="{A68C17B0-943D-60E6-8614-BB8ABE1918FF}"/>
          </ac:spMkLst>
        </pc:spChg>
        <pc:spChg chg="add del mod">
          <ac:chgData name="Lucas Cinquetti Moreira" userId="S::lucas.cinquetti@ges.inatel.br::890767fd-182f-4d24-b19c-7838e51d39b3" providerId="AD" clId="Web-{454E5DE7-3C6B-37EF-C020-9D6FD9380BB9}" dt="2024-05-06T23:24:42.788" v="300"/>
          <ac:spMkLst>
            <pc:docMk/>
            <pc:sldMk cId="597900838" sldId="262"/>
            <ac:spMk id="6" creationId="{64E940A4-857C-CE65-9B62-B77DBEA538F9}"/>
          </ac:spMkLst>
        </pc:spChg>
        <pc:picChg chg="add del mod ord">
          <ac:chgData name="Lucas Cinquetti Moreira" userId="S::lucas.cinquetti@ges.inatel.br::890767fd-182f-4d24-b19c-7838e51d39b3" providerId="AD" clId="Web-{454E5DE7-3C6B-37EF-C020-9D6FD9380BB9}" dt="2024-05-06T23:24:14.709" v="299"/>
          <ac:picMkLst>
            <pc:docMk/>
            <pc:sldMk cId="597900838" sldId="262"/>
            <ac:picMk id="4" creationId="{D0BC198F-C790-F148-F1EF-765CB0C890C4}"/>
          </ac:picMkLst>
        </pc:picChg>
        <pc:picChg chg="add mod ord">
          <ac:chgData name="Lucas Cinquetti Moreira" userId="S::lucas.cinquetti@ges.inatel.br::890767fd-182f-4d24-b19c-7838e51d39b3" providerId="AD" clId="Web-{454E5DE7-3C6B-37EF-C020-9D6FD9380BB9}" dt="2024-05-06T23:24:45.834" v="301" actId="1076"/>
          <ac:picMkLst>
            <pc:docMk/>
            <pc:sldMk cId="597900838" sldId="262"/>
            <ac:picMk id="7" creationId="{C58FFD50-9D12-C3BB-7B50-FD324C228A4B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6T23:25:22.070" v="303" actId="1076"/>
          <ac:picMkLst>
            <pc:docMk/>
            <pc:sldMk cId="597900838" sldId="262"/>
            <ac:picMk id="8" creationId="{F4F6700F-E77C-D1A9-0F63-AA65BB8E94C6}"/>
          </ac:picMkLst>
        </pc:picChg>
      </pc:sldChg>
      <pc:sldChg chg="addSp modSp new">
        <pc:chgData name="Lucas Cinquetti Moreira" userId="S::lucas.cinquetti@ges.inatel.br::890767fd-182f-4d24-b19c-7838e51d39b3" providerId="AD" clId="Web-{454E5DE7-3C6B-37EF-C020-9D6FD9380BB9}" dt="2024-05-06T23:30:55.125" v="409" actId="20577"/>
        <pc:sldMkLst>
          <pc:docMk/>
          <pc:sldMk cId="1062027925" sldId="263"/>
        </pc:sldMkLst>
        <pc:spChg chg="mod">
          <ac:chgData name="Lucas Cinquetti Moreira" userId="S::lucas.cinquetti@ges.inatel.br::890767fd-182f-4d24-b19c-7838e51d39b3" providerId="AD" clId="Web-{454E5DE7-3C6B-37EF-C020-9D6FD9380BB9}" dt="2024-05-06T23:27:55.245" v="310" actId="20577"/>
          <ac:spMkLst>
            <pc:docMk/>
            <pc:sldMk cId="1062027925" sldId="263"/>
            <ac:spMk id="2" creationId="{47674D7B-5032-257D-3669-15FBC8A6B6C6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6T23:30:55.125" v="409" actId="20577"/>
          <ac:spMkLst>
            <pc:docMk/>
            <pc:sldMk cId="1062027925" sldId="263"/>
            <ac:spMk id="3" creationId="{34D7EDD9-1079-174E-3F33-C987C5EEC8E8}"/>
          </ac:spMkLst>
        </pc:spChg>
        <pc:picChg chg="add mod">
          <ac:chgData name="Lucas Cinquetti Moreira" userId="S::lucas.cinquetti@ges.inatel.br::890767fd-182f-4d24-b19c-7838e51d39b3" providerId="AD" clId="Web-{454E5DE7-3C6B-37EF-C020-9D6FD9380BB9}" dt="2024-05-06T23:30:45.859" v="408" actId="14100"/>
          <ac:picMkLst>
            <pc:docMk/>
            <pc:sldMk cId="1062027925" sldId="263"/>
            <ac:picMk id="4" creationId="{CC22FB9B-BA3D-07D0-35E1-5A68613E49D6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6T23:33:08.050" v="424" actId="1076"/>
        <pc:sldMkLst>
          <pc:docMk/>
          <pc:sldMk cId="1665524831" sldId="264"/>
        </pc:sldMkLst>
        <pc:spChg chg="mod">
          <ac:chgData name="Lucas Cinquetti Moreira" userId="S::lucas.cinquetti@ges.inatel.br::890767fd-182f-4d24-b19c-7838e51d39b3" providerId="AD" clId="Web-{454E5DE7-3C6B-37EF-C020-9D6FD9380BB9}" dt="2024-05-06T23:32:50.565" v="422" actId="20577"/>
          <ac:spMkLst>
            <pc:docMk/>
            <pc:sldMk cId="1665524831" sldId="264"/>
            <ac:spMk id="2" creationId="{A1C764C4-EFEA-2162-1D4E-3D6856165200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6T23:32:39.940" v="416"/>
          <ac:spMkLst>
            <pc:docMk/>
            <pc:sldMk cId="1665524831" sldId="264"/>
            <ac:spMk id="3" creationId="{FC126B62-0523-BE3F-F1FD-3B83DC1BC18E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6T23:32:42.784" v="418" actId="1076"/>
          <ac:picMkLst>
            <pc:docMk/>
            <pc:sldMk cId="1665524831" sldId="264"/>
            <ac:picMk id="4" creationId="{73350E30-B148-8810-2DB5-8F30F21B037D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6T23:33:08.050" v="424" actId="1076"/>
          <ac:picMkLst>
            <pc:docMk/>
            <pc:sldMk cId="1665524831" sldId="264"/>
            <ac:picMk id="5" creationId="{203A45F6-070E-7DAB-1809-A52317F1CC8A}"/>
          </ac:picMkLst>
        </pc:picChg>
      </pc:sldChg>
      <pc:sldChg chg="addSp modSp new">
        <pc:chgData name="Lucas Cinquetti Moreira" userId="S::lucas.cinquetti@ges.inatel.br::890767fd-182f-4d24-b19c-7838e51d39b3" providerId="AD" clId="Web-{454E5DE7-3C6B-37EF-C020-9D6FD9380BB9}" dt="2024-05-07T01:08:43.856" v="487" actId="1076"/>
        <pc:sldMkLst>
          <pc:docMk/>
          <pc:sldMk cId="2685328352" sldId="265"/>
        </pc:sldMkLst>
        <pc:spChg chg="mod">
          <ac:chgData name="Lucas Cinquetti Moreira" userId="S::lucas.cinquetti@ges.inatel.br::890767fd-182f-4d24-b19c-7838e51d39b3" providerId="AD" clId="Web-{454E5DE7-3C6B-37EF-C020-9D6FD9380BB9}" dt="2024-05-07T01:06:16.306" v="435" actId="20577"/>
          <ac:spMkLst>
            <pc:docMk/>
            <pc:sldMk cId="2685328352" sldId="265"/>
            <ac:spMk id="2" creationId="{20E32C70-96F3-A5D4-7D2C-4B0887CE38A3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7T01:07:31.042" v="479" actId="20577"/>
          <ac:spMkLst>
            <pc:docMk/>
            <pc:sldMk cId="2685328352" sldId="265"/>
            <ac:spMk id="3" creationId="{DBAB4A47-7D56-0BE9-4262-F589BB7E535F}"/>
          </ac:spMkLst>
        </pc:spChg>
        <pc:picChg chg="add mod">
          <ac:chgData name="Lucas Cinquetti Moreira" userId="S::lucas.cinquetti@ges.inatel.br::890767fd-182f-4d24-b19c-7838e51d39b3" providerId="AD" clId="Web-{454E5DE7-3C6B-37EF-C020-9D6FD9380BB9}" dt="2024-05-07T01:07:32.230" v="480"/>
          <ac:picMkLst>
            <pc:docMk/>
            <pc:sldMk cId="2685328352" sldId="265"/>
            <ac:picMk id="4" creationId="{BBDA3678-B6ED-36B2-EB1A-74808E269178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1:07:48.965" v="482" actId="1076"/>
          <ac:picMkLst>
            <pc:docMk/>
            <pc:sldMk cId="2685328352" sldId="265"/>
            <ac:picMk id="5" creationId="{0366CCBD-46BF-7146-A8F3-89E6B16204B2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1:08:27.434" v="484" actId="1076"/>
          <ac:picMkLst>
            <pc:docMk/>
            <pc:sldMk cId="2685328352" sldId="265"/>
            <ac:picMk id="6" creationId="{5E0B831C-42B8-5DE9-73BA-95EFDF4500F2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1:08:43.856" v="487" actId="1076"/>
          <ac:picMkLst>
            <pc:docMk/>
            <pc:sldMk cId="2685328352" sldId="265"/>
            <ac:picMk id="7" creationId="{DC9D75CD-2AA4-D5CB-DC4F-C49DF78DBBF4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1:12:15.361" v="499" actId="1076"/>
        <pc:sldMkLst>
          <pc:docMk/>
          <pc:sldMk cId="984060003" sldId="266"/>
        </pc:sldMkLst>
        <pc:spChg chg="mod">
          <ac:chgData name="Lucas Cinquetti Moreira" userId="S::lucas.cinquetti@ges.inatel.br::890767fd-182f-4d24-b19c-7838e51d39b3" providerId="AD" clId="Web-{454E5DE7-3C6B-37EF-C020-9D6FD9380BB9}" dt="2024-05-07T01:12:08.955" v="495" actId="20577"/>
          <ac:spMkLst>
            <pc:docMk/>
            <pc:sldMk cId="984060003" sldId="266"/>
            <ac:spMk id="2" creationId="{35F8D785-0020-18F6-76E9-E638DFA51AEE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12:11.986" v="496"/>
          <ac:spMkLst>
            <pc:docMk/>
            <pc:sldMk cId="984060003" sldId="266"/>
            <ac:spMk id="3" creationId="{62A52B76-7C30-C748-F293-6EEA4F64ADC8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12:15.361" v="499" actId="1076"/>
          <ac:picMkLst>
            <pc:docMk/>
            <pc:sldMk cId="984060003" sldId="266"/>
            <ac:picMk id="4" creationId="{93842B51-B455-8FCC-A23F-1B9D55795F94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1:12:53.706" v="520" actId="1076"/>
        <pc:sldMkLst>
          <pc:docMk/>
          <pc:sldMk cId="3086931" sldId="267"/>
        </pc:sldMkLst>
        <pc:spChg chg="mod">
          <ac:chgData name="Lucas Cinquetti Moreira" userId="S::lucas.cinquetti@ges.inatel.br::890767fd-182f-4d24-b19c-7838e51d39b3" providerId="AD" clId="Web-{454E5DE7-3C6B-37EF-C020-9D6FD9380BB9}" dt="2024-05-07T01:12:43.393" v="516" actId="20577"/>
          <ac:spMkLst>
            <pc:docMk/>
            <pc:sldMk cId="3086931" sldId="267"/>
            <ac:spMk id="2" creationId="{77DFEE84-B79C-086A-54B1-FF216D0B839F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12:47.940" v="517"/>
          <ac:spMkLst>
            <pc:docMk/>
            <pc:sldMk cId="3086931" sldId="267"/>
            <ac:spMk id="3" creationId="{CC154494-A5CD-CA17-22E2-DB846AADE2F3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12:53.706" v="520" actId="1076"/>
          <ac:picMkLst>
            <pc:docMk/>
            <pc:sldMk cId="3086931" sldId="267"/>
            <ac:picMk id="4" creationId="{CA7F2C66-D00F-6B1B-3D04-CEA3A5D39CEE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1:37:19.548" v="543" actId="14100"/>
        <pc:sldMkLst>
          <pc:docMk/>
          <pc:sldMk cId="1260406508" sldId="268"/>
        </pc:sldMkLst>
        <pc:spChg chg="mod">
          <ac:chgData name="Lucas Cinquetti Moreira" userId="S::lucas.cinquetti@ges.inatel.br::890767fd-182f-4d24-b19c-7838e51d39b3" providerId="AD" clId="Web-{454E5DE7-3C6B-37EF-C020-9D6FD9380BB9}" dt="2024-05-07T01:36:34.140" v="539" actId="20577"/>
          <ac:spMkLst>
            <pc:docMk/>
            <pc:sldMk cId="1260406508" sldId="268"/>
            <ac:spMk id="2" creationId="{C57D570E-90AB-CC77-381A-3FE434F7C1CA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37:13.516" v="540"/>
          <ac:spMkLst>
            <pc:docMk/>
            <pc:sldMk cId="1260406508" sldId="268"/>
            <ac:spMk id="3" creationId="{02D0CC76-B855-0EEA-7054-87C54F5FF151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37:19.548" v="543" actId="14100"/>
          <ac:picMkLst>
            <pc:docMk/>
            <pc:sldMk cId="1260406508" sldId="268"/>
            <ac:picMk id="4" creationId="{267EEE7C-2150-6539-CC21-33E37C0332B5}"/>
          </ac:picMkLst>
        </pc:picChg>
      </pc:sldChg>
      <pc:sldChg chg="modSp new">
        <pc:chgData name="Lucas Cinquetti Moreira" userId="S::lucas.cinquetti@ges.inatel.br::890767fd-182f-4d24-b19c-7838e51d39b3" providerId="AD" clId="Web-{454E5DE7-3C6B-37EF-C020-9D6FD9380BB9}" dt="2024-05-07T01:40:30.100" v="619" actId="20577"/>
        <pc:sldMkLst>
          <pc:docMk/>
          <pc:sldMk cId="47665709" sldId="269"/>
        </pc:sldMkLst>
        <pc:spChg chg="mod">
          <ac:chgData name="Lucas Cinquetti Moreira" userId="S::lucas.cinquetti@ges.inatel.br::890767fd-182f-4d24-b19c-7838e51d39b3" providerId="AD" clId="Web-{454E5DE7-3C6B-37EF-C020-9D6FD9380BB9}" dt="2024-05-07T01:37:52.517" v="553" actId="20577"/>
          <ac:spMkLst>
            <pc:docMk/>
            <pc:sldMk cId="47665709" sldId="269"/>
            <ac:spMk id="2" creationId="{33486150-4C4D-DE35-5473-40AB5BD3361E}"/>
          </ac:spMkLst>
        </pc:spChg>
        <pc:spChg chg="mod">
          <ac:chgData name="Lucas Cinquetti Moreira" userId="S::lucas.cinquetti@ges.inatel.br::890767fd-182f-4d24-b19c-7838e51d39b3" providerId="AD" clId="Web-{454E5DE7-3C6B-37EF-C020-9D6FD9380BB9}" dt="2024-05-07T01:40:30.100" v="619" actId="20577"/>
          <ac:spMkLst>
            <pc:docMk/>
            <pc:sldMk cId="47665709" sldId="269"/>
            <ac:spMk id="3" creationId="{EC1A173F-EE97-F6E7-B775-C34F5F690B06}"/>
          </ac:spMkLst>
        </pc:sp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1:41:12.851" v="628" actId="14100"/>
        <pc:sldMkLst>
          <pc:docMk/>
          <pc:sldMk cId="4142140106" sldId="270"/>
        </pc:sldMkLst>
        <pc:spChg chg="mod">
          <ac:chgData name="Lucas Cinquetti Moreira" userId="S::lucas.cinquetti@ges.inatel.br::890767fd-182f-4d24-b19c-7838e51d39b3" providerId="AD" clId="Web-{454E5DE7-3C6B-37EF-C020-9D6FD9380BB9}" dt="2024-05-07T01:40:41.648" v="622" actId="20577"/>
          <ac:spMkLst>
            <pc:docMk/>
            <pc:sldMk cId="4142140106" sldId="270"/>
            <ac:spMk id="2" creationId="{7B6F3E26-043E-A7CE-6B90-7B0D698F6C3B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41:03.929" v="623"/>
          <ac:spMkLst>
            <pc:docMk/>
            <pc:sldMk cId="4142140106" sldId="270"/>
            <ac:spMk id="3" creationId="{FBF6D8EF-C4E3-CFA7-305D-7128931E6D19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41:12.851" v="628" actId="14100"/>
          <ac:picMkLst>
            <pc:docMk/>
            <pc:sldMk cId="4142140106" sldId="270"/>
            <ac:picMk id="4" creationId="{C879B13D-2E33-4AC5-9EA1-0FAC3551EE98}"/>
          </ac:picMkLst>
        </pc:picChg>
      </pc:sldChg>
      <pc:sldChg chg="addSp delSp modSp new ord">
        <pc:chgData name="Lucas Cinquetti Moreira" userId="S::lucas.cinquetti@ges.inatel.br::890767fd-182f-4d24-b19c-7838e51d39b3" providerId="AD" clId="Web-{454E5DE7-3C6B-37EF-C020-9D6FD9380BB9}" dt="2024-05-07T01:45:44.703" v="645"/>
        <pc:sldMkLst>
          <pc:docMk/>
          <pc:sldMk cId="2057393771" sldId="271"/>
        </pc:sldMkLst>
        <pc:spChg chg="mod">
          <ac:chgData name="Lucas Cinquetti Moreira" userId="S::lucas.cinquetti@ges.inatel.br::890767fd-182f-4d24-b19c-7838e51d39b3" providerId="AD" clId="Web-{454E5DE7-3C6B-37EF-C020-9D6FD9380BB9}" dt="2024-05-07T01:45:08.062" v="637" actId="20577"/>
          <ac:spMkLst>
            <pc:docMk/>
            <pc:sldMk cId="2057393771" sldId="271"/>
            <ac:spMk id="2" creationId="{A5E02EFE-25D7-5AAC-2F71-13D9E8C3402D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45:09.640" v="638"/>
          <ac:spMkLst>
            <pc:docMk/>
            <pc:sldMk cId="2057393771" sldId="271"/>
            <ac:spMk id="3" creationId="{A15F233A-BE25-3A21-86CE-E4FD3DA52CA5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45:17.343" v="644" actId="1076"/>
          <ac:picMkLst>
            <pc:docMk/>
            <pc:sldMk cId="2057393771" sldId="271"/>
            <ac:picMk id="4" creationId="{B07AAB80-8E45-7473-C87B-2CB2EC4F9893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1:49:19.177" v="657" actId="1076"/>
        <pc:sldMkLst>
          <pc:docMk/>
          <pc:sldMk cId="1166220378" sldId="272"/>
        </pc:sldMkLst>
        <pc:spChg chg="mod">
          <ac:chgData name="Lucas Cinquetti Moreira" userId="S::lucas.cinquetti@ges.inatel.br::890767fd-182f-4d24-b19c-7838e51d39b3" providerId="AD" clId="Web-{454E5DE7-3C6B-37EF-C020-9D6FD9380BB9}" dt="2024-05-07T01:49:02.724" v="654" actId="20577"/>
          <ac:spMkLst>
            <pc:docMk/>
            <pc:sldMk cId="1166220378" sldId="272"/>
            <ac:spMk id="2" creationId="{9B9EAE4B-5852-0390-E982-4A421810198F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1:49:16.599" v="655"/>
          <ac:spMkLst>
            <pc:docMk/>
            <pc:sldMk cId="1166220378" sldId="272"/>
            <ac:spMk id="3" creationId="{13D8E406-DE04-357A-65DA-3CD9AAC61143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1:49:19.177" v="657" actId="1076"/>
          <ac:picMkLst>
            <pc:docMk/>
            <pc:sldMk cId="1166220378" sldId="272"/>
            <ac:picMk id="4" creationId="{72CEBFF1-1C59-B666-C6C6-BC7277F32574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31:46.487" v="675" actId="1076"/>
        <pc:sldMkLst>
          <pc:docMk/>
          <pc:sldMk cId="2106884161" sldId="273"/>
        </pc:sldMkLst>
        <pc:spChg chg="mod">
          <ac:chgData name="Lucas Cinquetti Moreira" userId="S::lucas.cinquetti@ges.inatel.br::890767fd-182f-4d24-b19c-7838e51d39b3" providerId="AD" clId="Web-{454E5DE7-3C6B-37EF-C020-9D6FD9380BB9}" dt="2024-05-07T02:30:04.297" v="666" actId="20577"/>
          <ac:spMkLst>
            <pc:docMk/>
            <pc:sldMk cId="2106884161" sldId="273"/>
            <ac:spMk id="2" creationId="{4357630D-5FC4-43D8-81D3-2ED78A9453F0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30:34.923" v="667"/>
          <ac:spMkLst>
            <pc:docMk/>
            <pc:sldMk cId="2106884161" sldId="273"/>
            <ac:spMk id="3" creationId="{B6474609-2A7E-9F1E-05C8-4D3ED3F927CE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31:46.487" v="675" actId="1076"/>
          <ac:picMkLst>
            <pc:docMk/>
            <pc:sldMk cId="2106884161" sldId="273"/>
            <ac:picMk id="4" creationId="{44422818-38C1-7EFF-655B-50E10C4692A1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2:31:39.471" v="673" actId="1076"/>
          <ac:picMkLst>
            <pc:docMk/>
            <pc:sldMk cId="2106884161" sldId="273"/>
            <ac:picMk id="5" creationId="{8E8E7714-62A8-0F8C-68C7-B1709A453600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37:42.749" v="686" actId="14100"/>
        <pc:sldMkLst>
          <pc:docMk/>
          <pc:sldMk cId="2326703172" sldId="274"/>
        </pc:sldMkLst>
        <pc:spChg chg="mod">
          <ac:chgData name="Lucas Cinquetti Moreira" userId="S::lucas.cinquetti@ges.inatel.br::890767fd-182f-4d24-b19c-7838e51d39b3" providerId="AD" clId="Web-{454E5DE7-3C6B-37EF-C020-9D6FD9380BB9}" dt="2024-05-07T02:35:55.043" v="679" actId="20577"/>
          <ac:spMkLst>
            <pc:docMk/>
            <pc:sldMk cId="2326703172" sldId="274"/>
            <ac:spMk id="2" creationId="{C4BA7912-BF5E-D747-7CD4-14F5C1DD8236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37:34.420" v="680"/>
          <ac:spMkLst>
            <pc:docMk/>
            <pc:sldMk cId="2326703172" sldId="274"/>
            <ac:spMk id="3" creationId="{7F1E4F14-C4E0-AFA4-B906-F4FCF3465E1B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37:42.749" v="686" actId="14100"/>
          <ac:picMkLst>
            <pc:docMk/>
            <pc:sldMk cId="2326703172" sldId="274"/>
            <ac:picMk id="4" creationId="{24E14DA5-9DDE-D59A-4711-BB5991509971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38:50.828" v="696" actId="14100"/>
        <pc:sldMkLst>
          <pc:docMk/>
          <pc:sldMk cId="3170708669" sldId="275"/>
        </pc:sldMkLst>
        <pc:spChg chg="mod">
          <ac:chgData name="Lucas Cinquetti Moreira" userId="S::lucas.cinquetti@ges.inatel.br::890767fd-182f-4d24-b19c-7838e51d39b3" providerId="AD" clId="Web-{454E5DE7-3C6B-37EF-C020-9D6FD9380BB9}" dt="2024-05-07T02:38:13.859" v="691" actId="20577"/>
          <ac:spMkLst>
            <pc:docMk/>
            <pc:sldMk cId="3170708669" sldId="275"/>
            <ac:spMk id="2" creationId="{336D1AEF-F72B-BBE2-A206-2AE2D729C32F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38:45.172" v="692"/>
          <ac:spMkLst>
            <pc:docMk/>
            <pc:sldMk cId="3170708669" sldId="275"/>
            <ac:spMk id="3" creationId="{9D36A54E-4C5D-2B84-8BA0-831AF03CC75E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38:50.828" v="696" actId="14100"/>
          <ac:picMkLst>
            <pc:docMk/>
            <pc:sldMk cId="3170708669" sldId="275"/>
            <ac:picMk id="4" creationId="{9DC94D36-6644-7254-4412-05541C49C7F7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40:51.284" v="716" actId="1076"/>
        <pc:sldMkLst>
          <pc:docMk/>
          <pc:sldMk cId="1009492823" sldId="276"/>
        </pc:sldMkLst>
        <pc:spChg chg="mod">
          <ac:chgData name="Lucas Cinquetti Moreira" userId="S::lucas.cinquetti@ges.inatel.br::890767fd-182f-4d24-b19c-7838e51d39b3" providerId="AD" clId="Web-{454E5DE7-3C6B-37EF-C020-9D6FD9380BB9}" dt="2024-05-07T02:39:17.923" v="702" actId="20577"/>
          <ac:spMkLst>
            <pc:docMk/>
            <pc:sldMk cId="1009492823" sldId="276"/>
            <ac:spMk id="2" creationId="{08B1A774-FC10-D108-6B99-278F2539A10C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40:02.049" v="703"/>
          <ac:spMkLst>
            <pc:docMk/>
            <pc:sldMk cId="1009492823" sldId="276"/>
            <ac:spMk id="3" creationId="{F8A1331D-BDA8-5D88-EB9A-9F5574D40324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40:45.456" v="713" actId="1076"/>
          <ac:picMkLst>
            <pc:docMk/>
            <pc:sldMk cId="1009492823" sldId="276"/>
            <ac:picMk id="4" creationId="{54873DB6-2DFE-BECE-2BA7-0C4CB84F6B46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2:40:51.284" v="716" actId="1076"/>
          <ac:picMkLst>
            <pc:docMk/>
            <pc:sldMk cId="1009492823" sldId="276"/>
            <ac:picMk id="5" creationId="{F406E2E0-05BF-97CA-A319-536EBFC8117A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47:30.939" v="806" actId="14100"/>
        <pc:sldMkLst>
          <pc:docMk/>
          <pc:sldMk cId="839748784" sldId="277"/>
        </pc:sldMkLst>
        <pc:spChg chg="mod">
          <ac:chgData name="Lucas Cinquetti Moreira" userId="S::lucas.cinquetti@ges.inatel.br::890767fd-182f-4d24-b19c-7838e51d39b3" providerId="AD" clId="Web-{454E5DE7-3C6B-37EF-C020-9D6FD9380BB9}" dt="2024-05-07T02:42:30.381" v="737" actId="20577"/>
          <ac:spMkLst>
            <pc:docMk/>
            <pc:sldMk cId="839748784" sldId="277"/>
            <ac:spMk id="2" creationId="{697CA014-5B7E-4D9D-F913-0C10014A4314}"/>
          </ac:spMkLst>
        </pc:spChg>
        <pc:spChg chg="add del mod">
          <ac:chgData name="Lucas Cinquetti Moreira" userId="S::lucas.cinquetti@ges.inatel.br::890767fd-182f-4d24-b19c-7838e51d39b3" providerId="AD" clId="Web-{454E5DE7-3C6B-37EF-C020-9D6FD9380BB9}" dt="2024-05-07T02:43:02.085" v="770" actId="20577"/>
          <ac:spMkLst>
            <pc:docMk/>
            <pc:sldMk cId="839748784" sldId="277"/>
            <ac:spMk id="3" creationId="{71F29AD9-DBDC-6740-D67F-22E7548C9872}"/>
          </ac:spMkLst>
        </pc:spChg>
        <pc:spChg chg="add mod">
          <ac:chgData name="Lucas Cinquetti Moreira" userId="S::lucas.cinquetti@ges.inatel.br::890767fd-182f-4d24-b19c-7838e51d39b3" providerId="AD" clId="Web-{454E5DE7-3C6B-37EF-C020-9D6FD9380BB9}" dt="2024-05-07T02:47:30.939" v="806" actId="14100"/>
          <ac:spMkLst>
            <pc:docMk/>
            <pc:sldMk cId="839748784" sldId="277"/>
            <ac:spMk id="5" creationId="{1AC1CE8D-A53E-02C5-FF7D-C0A5CF4EA8FF}"/>
          </ac:spMkLst>
        </pc:spChg>
        <pc:picChg chg="add del mod ord">
          <ac:chgData name="Lucas Cinquetti Moreira" userId="S::lucas.cinquetti@ges.inatel.br::890767fd-182f-4d24-b19c-7838e51d39b3" providerId="AD" clId="Web-{454E5DE7-3C6B-37EF-C020-9D6FD9380BB9}" dt="2024-05-07T02:42:13.943" v="731"/>
          <ac:picMkLst>
            <pc:docMk/>
            <pc:sldMk cId="839748784" sldId="277"/>
            <ac:picMk id="4" creationId="{4AE81A5B-5B30-167E-DFDB-D8637BC2CD26}"/>
          </ac:picMkLst>
        </pc:picChg>
        <pc:picChg chg="add mod">
          <ac:chgData name="Lucas Cinquetti Moreira" userId="S::lucas.cinquetti@ges.inatel.br::890767fd-182f-4d24-b19c-7838e51d39b3" providerId="AD" clId="Web-{454E5DE7-3C6B-37EF-C020-9D6FD9380BB9}" dt="2024-05-07T02:44:05.242" v="792" actId="1076"/>
          <ac:picMkLst>
            <pc:docMk/>
            <pc:sldMk cId="839748784" sldId="277"/>
            <ac:picMk id="6" creationId="{DC0D4F97-6813-170E-B93B-435BBB890220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46:06.686" v="799" actId="1076"/>
        <pc:sldMkLst>
          <pc:docMk/>
          <pc:sldMk cId="2825626684" sldId="278"/>
        </pc:sldMkLst>
        <pc:spChg chg="mod">
          <ac:chgData name="Lucas Cinquetti Moreira" userId="S::lucas.cinquetti@ges.inatel.br::890767fd-182f-4d24-b19c-7838e51d39b3" providerId="AD" clId="Web-{454E5DE7-3C6B-37EF-C020-9D6FD9380BB9}" dt="2024-05-07T02:45:57.592" v="797" actId="20577"/>
          <ac:spMkLst>
            <pc:docMk/>
            <pc:sldMk cId="2825626684" sldId="278"/>
            <ac:spMk id="2" creationId="{9A75E1A0-281F-865C-C8DA-A1362572CC31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46:05.530" v="798"/>
          <ac:spMkLst>
            <pc:docMk/>
            <pc:sldMk cId="2825626684" sldId="278"/>
            <ac:spMk id="3" creationId="{9CDACF63-453A-2D7E-E9DF-ABC3D4FE0798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46:06.686" v="799" actId="1076"/>
          <ac:picMkLst>
            <pc:docMk/>
            <pc:sldMk cId="2825626684" sldId="278"/>
            <ac:picMk id="4" creationId="{C4ADC106-74D1-971A-EBF7-2A282DBBE623}"/>
          </ac:picMkLst>
        </pc:picChg>
      </pc:sldChg>
      <pc:sldChg chg="addSp delSp modSp new">
        <pc:chgData name="Lucas Cinquetti Moreira" userId="S::lucas.cinquetti@ges.inatel.br::890767fd-182f-4d24-b19c-7838e51d39b3" providerId="AD" clId="Web-{454E5DE7-3C6B-37EF-C020-9D6FD9380BB9}" dt="2024-05-07T02:48:38.487" v="814" actId="1076"/>
        <pc:sldMkLst>
          <pc:docMk/>
          <pc:sldMk cId="1029462895" sldId="279"/>
        </pc:sldMkLst>
        <pc:spChg chg="mod">
          <ac:chgData name="Lucas Cinquetti Moreira" userId="S::lucas.cinquetti@ges.inatel.br::890767fd-182f-4d24-b19c-7838e51d39b3" providerId="AD" clId="Web-{454E5DE7-3C6B-37EF-C020-9D6FD9380BB9}" dt="2024-05-07T02:48:34.909" v="812" actId="20577"/>
          <ac:spMkLst>
            <pc:docMk/>
            <pc:sldMk cId="1029462895" sldId="279"/>
            <ac:spMk id="2" creationId="{424C17EE-ECB5-6C3D-E959-CBEC06CD2A11}"/>
          </ac:spMkLst>
        </pc:spChg>
        <pc:spChg chg="del">
          <ac:chgData name="Lucas Cinquetti Moreira" userId="S::lucas.cinquetti@ges.inatel.br::890767fd-182f-4d24-b19c-7838e51d39b3" providerId="AD" clId="Web-{454E5DE7-3C6B-37EF-C020-9D6FD9380BB9}" dt="2024-05-07T02:48:36.768" v="813"/>
          <ac:spMkLst>
            <pc:docMk/>
            <pc:sldMk cId="1029462895" sldId="279"/>
            <ac:spMk id="3" creationId="{FE06E30C-1262-F8A0-BC81-81F3BB2A4915}"/>
          </ac:spMkLst>
        </pc:spChg>
        <pc:picChg chg="add mod ord">
          <ac:chgData name="Lucas Cinquetti Moreira" userId="S::lucas.cinquetti@ges.inatel.br::890767fd-182f-4d24-b19c-7838e51d39b3" providerId="AD" clId="Web-{454E5DE7-3C6B-37EF-C020-9D6FD9380BB9}" dt="2024-05-07T02:48:38.487" v="814" actId="1076"/>
          <ac:picMkLst>
            <pc:docMk/>
            <pc:sldMk cId="1029462895" sldId="279"/>
            <ac:picMk id="4" creationId="{F7C6028E-36EF-A505-F217-FD28C2DF648D}"/>
          </ac:picMkLst>
        </pc:picChg>
      </pc:sldChg>
      <pc:sldMasterChg chg="del delSldLayout">
        <pc:chgData name="Lucas Cinquetti Moreira" userId="S::lucas.cinquetti@ges.inatel.br::890767fd-182f-4d24-b19c-7838e51d39b3" providerId="AD" clId="Web-{454E5DE7-3C6B-37EF-C020-9D6FD9380BB9}" dt="2024-05-06T20:47:54.780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454E5DE7-3C6B-37EF-C020-9D6FD9380BB9}" dt="2024-05-06T20:47:54.780" v="0"/>
        <pc:sldMasterMkLst>
          <pc:docMk/>
          <pc:sldMasterMk cId="2160307113" sldId="2147483660"/>
        </pc:sldMasterMkLst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1775923563" sldId="2147483661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2981284247" sldId="2147483662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3315533684" sldId="2147483663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1809750211" sldId="2147483664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661335222" sldId="2147483665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1181433760" sldId="2147483666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1243211512" sldId="2147483667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666740146" sldId="2147483668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4212106791" sldId="2147483669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3506749455" sldId="2147483670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2828543238" sldId="2147483671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50253593" sldId="2147483672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3617666225" sldId="2147483673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3972523915" sldId="2147483674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990741035" sldId="2147483675"/>
          </pc:sldLayoutMkLst>
        </pc:sldLayoutChg>
        <pc:sldLayoutChg chg="add mod replId">
          <pc:chgData name="Lucas Cinquetti Moreira" userId="S::lucas.cinquetti@ges.inatel.br::890767fd-182f-4d24-b19c-7838e51d39b3" providerId="AD" clId="Web-{454E5DE7-3C6B-37EF-C020-9D6FD9380BB9}" dt="2024-05-06T20:47:54.780" v="0"/>
          <pc:sldLayoutMkLst>
            <pc:docMk/>
            <pc:sldMasterMk cId="2160307113" sldId="2147483660"/>
            <pc:sldLayoutMk cId="2869224004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54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66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2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4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8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3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0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Fuzzy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2C70-96F3-A5D4-7D2C-4B0887CE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 </a:t>
            </a:r>
            <a:r>
              <a:rPr lang="pt-BR" dirty="0" err="1"/>
              <a:t>Fuzzy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B4A47-7D56-0BE9-4262-F589BB7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os sistemas que utilizam lógica </a:t>
            </a:r>
            <a:r>
              <a:rPr lang="pt-BR" dirty="0" err="1"/>
              <a:t>Fuzzy</a:t>
            </a:r>
            <a:r>
              <a:rPr lang="pt-BR" dirty="0"/>
              <a:t>, o processamento das referidas informações consiste de operações efetuadas em seus conjuntos.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DA3678-B6ED-36B2-EB1A-74808E26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8" y="3067050"/>
            <a:ext cx="6067425" cy="723900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0366CCBD-46BF-7146-A8F3-89E6B162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27" y="4019550"/>
            <a:ext cx="4219575" cy="647700"/>
          </a:xfrm>
          <a:prstGeom prst="rect">
            <a:avLst/>
          </a:pr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5E0B831C-42B8-5DE9-73BA-95EFDF45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845" y="4845504"/>
            <a:ext cx="6296025" cy="628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9D75CD-2AA4-D5CB-DC4F-C49DF78DB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874" y="5582331"/>
            <a:ext cx="6296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D785-0020-18F6-76E9-E638DFA5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 </a:t>
            </a:r>
            <a:r>
              <a:rPr lang="pt-BR" dirty="0" err="1"/>
              <a:t>Fuzzy</a:t>
            </a:r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93842B51-B455-8FCC-A23F-1B9D55795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270" y="1909091"/>
            <a:ext cx="10254342" cy="4052469"/>
          </a:xfrm>
        </p:spPr>
      </p:pic>
    </p:spTree>
    <p:extLst>
      <p:ext uri="{BB962C8B-B14F-4D97-AF65-F5344CB8AC3E}">
        <p14:creationId xmlns:p14="http://schemas.microsoft.com/office/powerpoint/2010/main" val="98406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FEE84-B79C-086A-54B1-FF216D0B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 </a:t>
            </a:r>
            <a:r>
              <a:rPr lang="pt-BR" dirty="0" err="1"/>
              <a:t>Fuzzy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CA7F2C66-D00F-6B1B-3D04-CEA3A5D39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20" y="1709058"/>
            <a:ext cx="8070269" cy="4104193"/>
          </a:xfrm>
        </p:spPr>
      </p:pic>
    </p:spTree>
    <p:extLst>
      <p:ext uri="{BB962C8B-B14F-4D97-AF65-F5344CB8AC3E}">
        <p14:creationId xmlns:p14="http://schemas.microsoft.com/office/powerpoint/2010/main" val="308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02EFE-25D7-5AAC-2F71-13D9E8C3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Fuzzy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B07AAB80-8E45-7473-C87B-2CB2EC4F9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666" y="1709057"/>
            <a:ext cx="7211779" cy="4452536"/>
          </a:xfrm>
        </p:spPr>
      </p:pic>
    </p:spTree>
    <p:extLst>
      <p:ext uri="{BB962C8B-B14F-4D97-AF65-F5344CB8AC3E}">
        <p14:creationId xmlns:p14="http://schemas.microsoft.com/office/powerpoint/2010/main" val="205739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D570E-90AB-CC77-381A-3FE434F7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Fuzzy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67EEE7C-2150-6539-CC21-33E37C03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273" y="1904459"/>
            <a:ext cx="7247164" cy="4050846"/>
          </a:xfrm>
        </p:spPr>
      </p:pic>
    </p:spTree>
    <p:extLst>
      <p:ext uri="{BB962C8B-B14F-4D97-AF65-F5344CB8AC3E}">
        <p14:creationId xmlns:p14="http://schemas.microsoft.com/office/powerpoint/2010/main" val="126040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6150-4C4D-DE35-5473-40AB5BD3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A173F-EE97-F6E7-B775-C34F5F69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N -&gt; </a:t>
            </a:r>
            <a:r>
              <a:rPr lang="pt-BR" dirty="0"/>
              <a:t>Nome da variável</a:t>
            </a:r>
          </a:p>
          <a:p>
            <a:endParaRPr lang="pt-BR" dirty="0"/>
          </a:p>
          <a:p>
            <a:r>
              <a:rPr lang="pt-BR" b="1" dirty="0"/>
              <a:t>T(N) -&gt; </a:t>
            </a:r>
            <a:r>
              <a:rPr lang="pt-BR" dirty="0"/>
              <a:t>Conjunto de termos N, ou seja, o conjunto de valores linguísticos de N.</a:t>
            </a:r>
          </a:p>
          <a:p>
            <a:endParaRPr lang="pt-BR" dirty="0"/>
          </a:p>
          <a:p>
            <a:r>
              <a:rPr lang="pt-BR" b="1" dirty="0"/>
              <a:t>X -&gt; </a:t>
            </a:r>
            <a:r>
              <a:rPr lang="pt-BR" dirty="0"/>
              <a:t>Universo do discurso</a:t>
            </a:r>
          </a:p>
          <a:p>
            <a:endParaRPr lang="pt-BR" dirty="0"/>
          </a:p>
          <a:p>
            <a:r>
              <a:rPr lang="pt-BR" b="1" dirty="0"/>
              <a:t>G -&gt;</a:t>
            </a:r>
            <a:r>
              <a:rPr lang="pt-BR" dirty="0"/>
              <a:t> Regras Sintáticas para gerar os N termos.</a:t>
            </a:r>
          </a:p>
        </p:txBody>
      </p:sp>
    </p:spTree>
    <p:extLst>
      <p:ext uri="{BB962C8B-B14F-4D97-AF65-F5344CB8AC3E}">
        <p14:creationId xmlns:p14="http://schemas.microsoft.com/office/powerpoint/2010/main" val="4766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3E26-043E-A7CE-6B90-7B0D698F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879B13D-2E33-4AC5-9EA1-0FAC3551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705" y="1458686"/>
            <a:ext cx="9376783" cy="5018593"/>
          </a:xfrm>
        </p:spPr>
      </p:pic>
    </p:spTree>
    <p:extLst>
      <p:ext uri="{BB962C8B-B14F-4D97-AF65-F5344CB8AC3E}">
        <p14:creationId xmlns:p14="http://schemas.microsoft.com/office/powerpoint/2010/main" val="414214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EAE4B-5852-0390-E982-4A421810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Fuzzy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72CEBFF1-1C59-B666-C6C6-BC7277F3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280" y="2322198"/>
            <a:ext cx="7677150" cy="3400425"/>
          </a:xfrm>
        </p:spPr>
      </p:pic>
    </p:spTree>
    <p:extLst>
      <p:ext uri="{BB962C8B-B14F-4D97-AF65-F5344CB8AC3E}">
        <p14:creationId xmlns:p14="http://schemas.microsoft.com/office/powerpoint/2010/main" val="116622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A7912-BF5E-D747-7CD4-14F5C1DD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Fuzzificação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24E14DA5-9DDE-D59A-4711-BB599150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695" y="1719943"/>
            <a:ext cx="7158718" cy="4517850"/>
          </a:xfrm>
        </p:spPr>
      </p:pic>
    </p:spTree>
    <p:extLst>
      <p:ext uri="{BB962C8B-B14F-4D97-AF65-F5344CB8AC3E}">
        <p14:creationId xmlns:p14="http://schemas.microsoft.com/office/powerpoint/2010/main" val="232670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1AEF-F72B-BBE2-A206-2AE2D729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9DC94D36-6644-7254-4412-05541C49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645" y="1905001"/>
            <a:ext cx="8057961" cy="4561393"/>
          </a:xfrm>
        </p:spPr>
      </p:pic>
    </p:spTree>
    <p:extLst>
      <p:ext uri="{BB962C8B-B14F-4D97-AF65-F5344CB8AC3E}">
        <p14:creationId xmlns:p14="http://schemas.microsoft.com/office/powerpoint/2010/main" val="31707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CFED2-69E4-BCB2-EAAB-CB2CCC5B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Fuzzy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212A6-B741-68C4-3374-626A0B17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712" y="19007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Os Sistemas </a:t>
            </a:r>
            <a:r>
              <a:rPr lang="pt-BR" dirty="0" err="1"/>
              <a:t>Fuzzy</a:t>
            </a:r>
            <a:r>
              <a:rPr lang="pt-BR" dirty="0"/>
              <a:t> consistem em aproximar a decisão computacional a decisão humana. Ao invés de se resumir a um "sim" ou "não", as respostas podem ter mais nuance abstrata como "próximo de", "muito alto", "muito baixo" e etc.</a:t>
            </a:r>
          </a:p>
        </p:txBody>
      </p:sp>
      <p:pic>
        <p:nvPicPr>
          <p:cNvPr id="4" name="Imagem 3" descr="Gráfico, Gráfico de bolhas&#10;&#10;Descrição gerada automaticamente">
            <a:extLst>
              <a:ext uri="{FF2B5EF4-FFF2-40B4-BE49-F238E27FC236}">
                <a16:creationId xmlns:a16="http://schemas.microsoft.com/office/drawing/2014/main" id="{B03FF5C0-488E-E4D8-8BD8-385A964A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3432705"/>
            <a:ext cx="62198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6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1A774-FC10-D108-6B99-278F2539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Defuzzificação</a:t>
            </a:r>
          </a:p>
        </p:txBody>
      </p:sp>
      <p:pic>
        <p:nvPicPr>
          <p:cNvPr id="4" name="Espaço Reservado para Conteúdo 3" descr="Uma imagem contendo Forma&#10;&#10;Descrição gerada automaticamente">
            <a:extLst>
              <a:ext uri="{FF2B5EF4-FFF2-40B4-BE49-F238E27FC236}">
                <a16:creationId xmlns:a16="http://schemas.microsoft.com/office/drawing/2014/main" id="{54873DB6-2DFE-BECE-2BA7-0C4CB84F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69" y="1559734"/>
            <a:ext cx="7728858" cy="1278639"/>
          </a:xfrm>
        </p:spPr>
      </p:pic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F406E2E0-05BF-97CA-A319-536EBFC8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27" y="3248706"/>
            <a:ext cx="8911318" cy="37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A014-5B7E-4D9D-F913-0C10014A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Defuzzificação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29AD9-DBDC-6740-D67F-22E7548C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Qual o valor numérico da figura gerada? Tem várias formas de calcular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C1CE8D-A53E-02C5-FF7D-C0A5CF4EA8FF}"/>
              </a:ext>
            </a:extLst>
          </p:cNvPr>
          <p:cNvSpPr txBox="1"/>
          <p:nvPr/>
        </p:nvSpPr>
        <p:spPr>
          <a:xfrm>
            <a:off x="3048000" y="2875045"/>
            <a:ext cx="40059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/>
              <a:t>Centroides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Média dos Máximos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Centro de gravidade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DC0D4F97-6813-170E-B93B-435BBB89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49" y="4024062"/>
            <a:ext cx="4994608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5E1A0-281F-865C-C8DA-A136257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Defuzzificação</a:t>
            </a:r>
          </a:p>
        </p:txBody>
      </p:sp>
      <p:pic>
        <p:nvPicPr>
          <p:cNvPr id="4" name="Espaço Reservado para Conteúdo 3" descr="Forma&#10;&#10;Descrição gerada automaticamente">
            <a:extLst>
              <a:ext uri="{FF2B5EF4-FFF2-40B4-BE49-F238E27FC236}">
                <a16:creationId xmlns:a16="http://schemas.microsoft.com/office/drawing/2014/main" id="{C4ADC106-74D1-971A-EBF7-2A282DBB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840" y="2570600"/>
            <a:ext cx="8867775" cy="3124200"/>
          </a:xfrm>
        </p:spPr>
      </p:pic>
    </p:spTree>
    <p:extLst>
      <p:ext uri="{BB962C8B-B14F-4D97-AF65-F5344CB8AC3E}">
        <p14:creationId xmlns:p14="http://schemas.microsoft.com/office/powerpoint/2010/main" val="282562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17EE-ECB5-6C3D-E959-CBEC06C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Defuzzificação</a:t>
            </a:r>
          </a:p>
        </p:txBody>
      </p:sp>
      <p:pic>
        <p:nvPicPr>
          <p:cNvPr id="4" name="Espaço Reservado para Conteúdo 3" descr="Gráfico, Forma&#10;&#10;Descrição gerada automaticamente">
            <a:extLst>
              <a:ext uri="{FF2B5EF4-FFF2-40B4-BE49-F238E27FC236}">
                <a16:creationId xmlns:a16="http://schemas.microsoft.com/office/drawing/2014/main" id="{F7C6028E-36EF-A505-F217-FD28C2DF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2356438"/>
            <a:ext cx="8915400" cy="3310173"/>
          </a:xfrm>
        </p:spPr>
      </p:pic>
    </p:spTree>
    <p:extLst>
      <p:ext uri="{BB962C8B-B14F-4D97-AF65-F5344CB8AC3E}">
        <p14:creationId xmlns:p14="http://schemas.microsoft.com/office/powerpoint/2010/main" val="102946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7630D-5FC4-43D8-81D3-2ED78A94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gorjeta</a:t>
            </a:r>
          </a:p>
        </p:txBody>
      </p:sp>
      <p:pic>
        <p:nvPicPr>
          <p:cNvPr id="4" name="Espaço Reservado para Conteúdo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4422818-38C1-7EFF-655B-50E10C469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940" y="2987285"/>
            <a:ext cx="3124200" cy="3305175"/>
          </a:xfrm>
        </p:spPr>
      </p:pic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8E8E7714-62A8-0F8C-68C7-B1709A45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" y="2028029"/>
            <a:ext cx="10874829" cy="6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FC286-A795-E7DB-057D-56BE7DFA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SISO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AF37B-20EE-D792-CD09-A05C2233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211182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Um sistema SISO, é um sistema de única entrada e saída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primeiro exemplo, temos a velocidade como entrada e aceleração como saída e no segundo temos nível como entrada e abertura como saída.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0EDB067-3586-7311-51D9-3FADAEA3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57" y="3005817"/>
            <a:ext cx="7239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ADF3E-0FCB-B720-9CC4-76307BC1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MISO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18C46-4050-79E9-1BDF-6287F6D8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Um sistema MISO, possui múltiplas entradas e uma saída. As saídas dependerão do estado das entradas.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Gráfico, Gráfico de superfície&#10;&#10;Descrição gerada automaticamente">
            <a:extLst>
              <a:ext uri="{FF2B5EF4-FFF2-40B4-BE49-F238E27FC236}">
                <a16:creationId xmlns:a16="http://schemas.microsoft.com/office/drawing/2014/main" id="{1B50C06F-6789-F69B-FE9C-3FECB50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42" y="2962956"/>
            <a:ext cx="6973660" cy="34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8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B2C5-1938-FB6E-DA79-6CCAF92E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MISO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8D32-DE08-DCC5-1CDC-17007B2D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BC26D27-48CB-1CB3-8304-4E91C529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84" y="1811628"/>
            <a:ext cx="5380406" cy="41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6432-373B-CAB3-C567-873A5733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MISO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8B9FCECF-4A3F-B65E-E8A8-8C92FEA51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828" y="1905000"/>
            <a:ext cx="7806710" cy="4311022"/>
          </a:xfrm>
        </p:spPr>
      </p:pic>
    </p:spTree>
    <p:extLst>
      <p:ext uri="{BB962C8B-B14F-4D97-AF65-F5344CB8AC3E}">
        <p14:creationId xmlns:p14="http://schemas.microsoft.com/office/powerpoint/2010/main" val="115774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10F63-B7AD-44B5-CEE5-8B3EC585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Mamdani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FBEF-981D-2C45-EF0E-341C9919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modelo </a:t>
            </a:r>
            <a:r>
              <a:rPr lang="pt-BR" dirty="0" err="1"/>
              <a:t>Mamdani</a:t>
            </a:r>
            <a:r>
              <a:rPr lang="pt-BR" dirty="0"/>
              <a:t> usa conjuntos </a:t>
            </a:r>
            <a:r>
              <a:rPr lang="pt-BR" dirty="0" err="1"/>
              <a:t>fuzzy</a:t>
            </a:r>
            <a:r>
              <a:rPr lang="pt-BR" dirty="0"/>
              <a:t> nos consequentes das regras </a:t>
            </a:r>
            <a:r>
              <a:rPr lang="pt-BR" dirty="0" err="1"/>
              <a:t>fuzzy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saída da etapa de inferência é representada por um conjunto </a:t>
            </a:r>
            <a:r>
              <a:rPr lang="pt-BR" dirty="0" err="1"/>
              <a:t>Fuzzy</a:t>
            </a:r>
            <a:r>
              <a:rPr lang="pt-BR" dirty="0"/>
              <a:t> que será submetida a </a:t>
            </a:r>
            <a:r>
              <a:rPr lang="pt-BR" dirty="0" err="1"/>
              <a:t>defuzzificação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F5DA3A50-4835-DFEE-6C5B-5C003019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46" y="4472668"/>
            <a:ext cx="10534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6AB2-78A2-2E9B-9F26-D1057143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</a:t>
            </a:r>
            <a:r>
              <a:rPr lang="pt-BR" dirty="0" err="1"/>
              <a:t>Fuzzy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C4BB8-549D-3C65-6DBA-56B888DC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Expressam imprecisões/Incertezas</a:t>
            </a:r>
          </a:p>
          <a:p>
            <a:endParaRPr lang="pt-BR" dirty="0"/>
          </a:p>
          <a:p>
            <a:r>
              <a:rPr lang="pt-BR"/>
              <a:t>Sistemas baseados em regras linguísticas</a:t>
            </a:r>
            <a:endParaRPr lang="pt-BR" dirty="0"/>
          </a:p>
          <a:p>
            <a:endParaRPr lang="pt-BR" dirty="0"/>
          </a:p>
          <a:p>
            <a:r>
              <a:rPr lang="pt-BR"/>
              <a:t>"Raciocínio" executado de forma aproximada.</a:t>
            </a:r>
            <a:endParaRPr lang="pt-BR" dirty="0"/>
          </a:p>
          <a:p>
            <a:endParaRPr lang="pt-BR" dirty="0"/>
          </a:p>
          <a:p>
            <a:r>
              <a:rPr lang="pt-BR"/>
              <a:t>Conclusões obtidas de forma paralela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84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81DA-6ACD-155D-F116-C452AEC5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clássica X Lógica </a:t>
            </a:r>
            <a:r>
              <a:rPr lang="pt-BR" dirty="0" err="1"/>
              <a:t>Fuzzy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8A997-658B-CE0A-2732-BF813C00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Teoria Clássica: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Conjuntos </a:t>
            </a:r>
            <a:r>
              <a:rPr lang="pt-BR" b="1" err="1"/>
              <a:t>Fuzzy</a:t>
            </a:r>
            <a:r>
              <a:rPr lang="pt-BR" b="1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5B095E-9EBB-D9B0-A29A-6D69D8D2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86075"/>
            <a:ext cx="4876800" cy="895350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783ADA4-EB6C-3D77-1A56-23CA72F1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6" y="4879521"/>
            <a:ext cx="3581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2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62979-3AEF-9A78-77A6-78AB66F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Pertinência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1E2C2-F60E-6810-CE6A-9798DFC8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função que define o grau de pertinência de um elemento em um conjunto </a:t>
            </a:r>
            <a:r>
              <a:rPr lang="pt-BR" dirty="0" err="1"/>
              <a:t>Fuzzy</a:t>
            </a:r>
            <a:r>
              <a:rPr lang="pt-BR" dirty="0"/>
              <a:t>, levando-se em conta o universo do discurso, é definida como função de pertinência na qual </a:t>
            </a:r>
            <a:r>
              <a:rPr lang="pt-BR" dirty="0" err="1"/>
              <a:t>Ua</a:t>
            </a:r>
            <a:r>
              <a:rPr lang="pt-BR" dirty="0"/>
              <a:t>(x) retorna o grau de pertinência de do discurso X em relação ao conjunto </a:t>
            </a:r>
            <a:r>
              <a:rPr lang="pt-BR" dirty="0" err="1"/>
              <a:t>Fuzzy</a:t>
            </a:r>
            <a:r>
              <a:rPr lang="pt-BR" dirty="0"/>
              <a:t> 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2D94ED7-FA42-FA65-F4C1-7B3EEE88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21" y="3593042"/>
            <a:ext cx="3324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E27D-4E95-FA70-D5C9-315F4E06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Pertinência 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A7908FE2-6056-AC12-2BA3-46F2F09C8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200" y="2242457"/>
            <a:ext cx="6487309" cy="3777622"/>
          </a:xfrm>
        </p:spPr>
      </p:pic>
    </p:spTree>
    <p:extLst>
      <p:ext uri="{BB962C8B-B14F-4D97-AF65-F5344CB8AC3E}">
        <p14:creationId xmlns:p14="http://schemas.microsoft.com/office/powerpoint/2010/main" val="29647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BCB2F-EC20-ADC1-AAE9-711F981B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Pertinência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C58FFD50-9D12-C3BB-7B50-FD324C22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481" y="3242041"/>
            <a:ext cx="5514975" cy="2867025"/>
          </a:xfrm>
        </p:spPr>
      </p:pic>
      <p:pic>
        <p:nvPicPr>
          <p:cNvPr id="8" name="Imagem 7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F4F6700F-E77C-D1A9-0F63-AA65BB8E9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54" y="2047195"/>
            <a:ext cx="4248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74D7B-5032-257D-3669-15FBC8A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Pertinência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7EDD9-1079-174E-3F33-C987C5EE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041" y="153488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contexto é relevante para a definição de funções de pertinência.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Funções de pertinência podem ser definidas a partir da experiência e da perspectiva do usuário, mas é comum fazer uso de funções de pertinência comuns como a trapezoidal, gaussiana, triangular e etc.</a:t>
            </a: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CC22FB9B-BA3D-07D0-35E1-5A68613E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05" y="3856944"/>
            <a:ext cx="7530192" cy="27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764C4-EFEA-2162-1D4E-3D685616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pic>
        <p:nvPicPr>
          <p:cNvPr id="4" name="Espaço Reservado para Conteúdo 3" descr="Gráfico&#10;&#10;Descrição gerada automaticamente">
            <a:extLst>
              <a:ext uri="{FF2B5EF4-FFF2-40B4-BE49-F238E27FC236}">
                <a16:creationId xmlns:a16="http://schemas.microsoft.com/office/drawing/2014/main" id="{73350E30-B148-8810-2DB5-8F30F21B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8" y="1816522"/>
            <a:ext cx="8915400" cy="3236119"/>
          </a:xfrm>
        </p:spPr>
      </p:pic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03A45F6-070E-7DAB-1809-A52317F1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5222421"/>
            <a:ext cx="4457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48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2" ma:contentTypeDescription="Crie um novo documento." ma:contentTypeScope="" ma:versionID="b226810471d7f3e1d2cdb912e1779248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9f1fd20b0f912c6e1608cb48a0525e78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55A89F-0685-4FC8-A579-4369F2395AFB}"/>
</file>

<file path=customXml/itemProps2.xml><?xml version="1.0" encoding="utf-8"?>
<ds:datastoreItem xmlns:ds="http://schemas.openxmlformats.org/officeDocument/2006/customXml" ds:itemID="{324B6E1E-96CD-4617-9E16-81D9DBD878E8}"/>
</file>

<file path=customXml/itemProps3.xml><?xml version="1.0" encoding="utf-8"?>
<ds:datastoreItem xmlns:ds="http://schemas.openxmlformats.org/officeDocument/2006/customXml" ds:itemID="{C529C42A-8FAA-45C7-BD13-0ED87EC9AED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Wisp</vt:lpstr>
      <vt:lpstr>Fuzzy</vt:lpstr>
      <vt:lpstr>Fuzzy</vt:lpstr>
      <vt:lpstr>Lógica Fuzzy</vt:lpstr>
      <vt:lpstr>Lógica clássica X Lógica Fuzzy</vt:lpstr>
      <vt:lpstr>Conceito de Pertinência</vt:lpstr>
      <vt:lpstr>Conceito de Pertinência </vt:lpstr>
      <vt:lpstr>Conceito de Pertinência</vt:lpstr>
      <vt:lpstr>Funções de Pertinência</vt:lpstr>
      <vt:lpstr>Operadores</vt:lpstr>
      <vt:lpstr>Operações em conjuntos Fuzzy</vt:lpstr>
      <vt:lpstr>Operações em Conjuntos Fuzzy</vt:lpstr>
      <vt:lpstr>Operações em Conjuntos Fuzzy</vt:lpstr>
      <vt:lpstr>Sistemas Fuzzy</vt:lpstr>
      <vt:lpstr>Sistemas Fuzzy</vt:lpstr>
      <vt:lpstr>Terminologia</vt:lpstr>
      <vt:lpstr>Exemplo</vt:lpstr>
      <vt:lpstr>Sistemas Fuzzy</vt:lpstr>
      <vt:lpstr>Fuzzificação</vt:lpstr>
      <vt:lpstr>Inferência</vt:lpstr>
      <vt:lpstr>Defuzzificação</vt:lpstr>
      <vt:lpstr>Defuzzificação</vt:lpstr>
      <vt:lpstr>Defuzzificação</vt:lpstr>
      <vt:lpstr>Defuzzificação</vt:lpstr>
      <vt:lpstr>Exemplo da gorjeta</vt:lpstr>
      <vt:lpstr>Sistemas SISO</vt:lpstr>
      <vt:lpstr>Sistemas MISO</vt:lpstr>
      <vt:lpstr>Sistemas MISO</vt:lpstr>
      <vt:lpstr>Sistemas MISO</vt:lpstr>
      <vt:lpstr>Modelo Mamdani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348</cp:revision>
  <dcterms:created xsi:type="dcterms:W3CDTF">2024-05-06T20:47:44Z</dcterms:created>
  <dcterms:modified xsi:type="dcterms:W3CDTF">2024-05-22T02:35:52Z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