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9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74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8DFA33-0130-7F39-67CA-1CACBD3F0480}" v="72" dt="2024-03-08T17:24:55.070"/>
    <p1510:client id="{CF88B8EF-A215-63D0-E250-D06E2951972A}" v="433" dt="2024-03-08T16:41:55.305"/>
    <p1510:client id="{DBA6A6D3-9F9F-C5DE-0DBF-6B3D243D0BCE}" v="5" dt="2024-03-07T15:10:01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Cinquetti Moreira" userId="S::lucas.cinquetti@ges.inatel.br::890767fd-182f-4d24-b19c-7838e51d39b3" providerId="AD" clId="Web-{DBA6A6D3-9F9F-C5DE-0DBF-6B3D243D0BCE}"/>
    <pc:docChg chg="addSld modSld addMainMaster delMainMaster">
      <pc:chgData name="Lucas Cinquetti Moreira" userId="S::lucas.cinquetti@ges.inatel.br::890767fd-182f-4d24-b19c-7838e51d39b3" providerId="AD" clId="Web-{DBA6A6D3-9F9F-C5DE-0DBF-6B3D243D0BCE}" dt="2024-03-07T15:10:01.177" v="4"/>
      <pc:docMkLst>
        <pc:docMk/>
      </pc:docMkLst>
      <pc:sldChg chg="modSp mod modClrScheme chgLayout">
        <pc:chgData name="Lucas Cinquetti Moreira" userId="S::lucas.cinquetti@ges.inatel.br::890767fd-182f-4d24-b19c-7838e51d39b3" providerId="AD" clId="Web-{DBA6A6D3-9F9F-C5DE-0DBF-6B3D243D0BCE}" dt="2024-03-07T15:08:21.815" v="1"/>
        <pc:sldMkLst>
          <pc:docMk/>
          <pc:sldMk cId="2210866551" sldId="256"/>
        </pc:sldMkLst>
        <pc:spChg chg="mod ord">
          <ac:chgData name="Lucas Cinquetti Moreira" userId="S::lucas.cinquetti@ges.inatel.br::890767fd-182f-4d24-b19c-7838e51d39b3" providerId="AD" clId="Web-{DBA6A6D3-9F9F-C5DE-0DBF-6B3D243D0BCE}" dt="2024-03-07T15:08:21.815" v="1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Lucas Cinquetti Moreira" userId="S::lucas.cinquetti@ges.inatel.br::890767fd-182f-4d24-b19c-7838e51d39b3" providerId="AD" clId="Web-{DBA6A6D3-9F9F-C5DE-0DBF-6B3D243D0BCE}" dt="2024-03-07T15:08:21.815" v="1"/>
          <ac:spMkLst>
            <pc:docMk/>
            <pc:sldMk cId="2210866551" sldId="256"/>
            <ac:spMk id="3" creationId="{00000000-0000-0000-0000-000000000000}"/>
          </ac:spMkLst>
        </pc:spChg>
      </pc:sldChg>
      <pc:sldChg chg="new">
        <pc:chgData name="Lucas Cinquetti Moreira" userId="S::lucas.cinquetti@ges.inatel.br::890767fd-182f-4d24-b19c-7838e51d39b3" providerId="AD" clId="Web-{DBA6A6D3-9F9F-C5DE-0DBF-6B3D243D0BCE}" dt="2024-03-07T15:09:59.099" v="2"/>
        <pc:sldMkLst>
          <pc:docMk/>
          <pc:sldMk cId="3187080262" sldId="257"/>
        </pc:sldMkLst>
      </pc:sldChg>
      <pc:sldChg chg="new">
        <pc:chgData name="Lucas Cinquetti Moreira" userId="S::lucas.cinquetti@ges.inatel.br::890767fd-182f-4d24-b19c-7838e51d39b3" providerId="AD" clId="Web-{DBA6A6D3-9F9F-C5DE-0DBF-6B3D243D0BCE}" dt="2024-03-07T15:10:00.037" v="3"/>
        <pc:sldMkLst>
          <pc:docMk/>
          <pc:sldMk cId="2666803890" sldId="258"/>
        </pc:sldMkLst>
      </pc:sldChg>
      <pc:sldChg chg="new">
        <pc:chgData name="Lucas Cinquetti Moreira" userId="S::lucas.cinquetti@ges.inatel.br::890767fd-182f-4d24-b19c-7838e51d39b3" providerId="AD" clId="Web-{DBA6A6D3-9F9F-C5DE-0DBF-6B3D243D0BCE}" dt="2024-03-07T15:10:01.177" v="4"/>
        <pc:sldMkLst>
          <pc:docMk/>
          <pc:sldMk cId="3355278653" sldId="259"/>
        </pc:sldMkLst>
      </pc:sldChg>
      <pc:sldMasterChg chg="del delSldLayout">
        <pc:chgData name="Lucas Cinquetti Moreira" userId="S::lucas.cinquetti@ges.inatel.br::890767fd-182f-4d24-b19c-7838e51d39b3" providerId="AD" clId="Web-{DBA6A6D3-9F9F-C5DE-0DBF-6B3D243D0BCE}" dt="2024-03-07T15:08:18.940" v="0"/>
        <pc:sldMasterMkLst>
          <pc:docMk/>
          <pc:sldMasterMk cId="2675746937" sldId="2147483648"/>
        </pc:sldMasterMkLst>
        <pc:sldLayoutChg chg="del">
          <pc:chgData name="Lucas Cinquetti Moreira" userId="S::lucas.cinquetti@ges.inatel.br::890767fd-182f-4d24-b19c-7838e51d39b3" providerId="AD" clId="Web-{DBA6A6D3-9F9F-C5DE-0DBF-6B3D243D0BCE}" dt="2024-03-07T15:08:18.940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ucas Cinquetti Moreira" userId="S::lucas.cinquetti@ges.inatel.br::890767fd-182f-4d24-b19c-7838e51d39b3" providerId="AD" clId="Web-{DBA6A6D3-9F9F-C5DE-0DBF-6B3D243D0BCE}" dt="2024-03-07T15:08:18.940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ucas Cinquetti Moreira" userId="S::lucas.cinquetti@ges.inatel.br::890767fd-182f-4d24-b19c-7838e51d39b3" providerId="AD" clId="Web-{DBA6A6D3-9F9F-C5DE-0DBF-6B3D243D0BCE}" dt="2024-03-07T15:08:18.940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ucas Cinquetti Moreira" userId="S::lucas.cinquetti@ges.inatel.br::890767fd-182f-4d24-b19c-7838e51d39b3" providerId="AD" clId="Web-{DBA6A6D3-9F9F-C5DE-0DBF-6B3D243D0BCE}" dt="2024-03-07T15:08:18.940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ucas Cinquetti Moreira" userId="S::lucas.cinquetti@ges.inatel.br::890767fd-182f-4d24-b19c-7838e51d39b3" providerId="AD" clId="Web-{DBA6A6D3-9F9F-C5DE-0DBF-6B3D243D0BCE}" dt="2024-03-07T15:08:18.940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ucas Cinquetti Moreira" userId="S::lucas.cinquetti@ges.inatel.br::890767fd-182f-4d24-b19c-7838e51d39b3" providerId="AD" clId="Web-{DBA6A6D3-9F9F-C5DE-0DBF-6B3D243D0BCE}" dt="2024-03-07T15:08:18.940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ucas Cinquetti Moreira" userId="S::lucas.cinquetti@ges.inatel.br::890767fd-182f-4d24-b19c-7838e51d39b3" providerId="AD" clId="Web-{DBA6A6D3-9F9F-C5DE-0DBF-6B3D243D0BCE}" dt="2024-03-07T15:08:18.940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ucas Cinquetti Moreira" userId="S::lucas.cinquetti@ges.inatel.br::890767fd-182f-4d24-b19c-7838e51d39b3" providerId="AD" clId="Web-{DBA6A6D3-9F9F-C5DE-0DBF-6B3D243D0BCE}" dt="2024-03-07T15:08:18.940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ucas Cinquetti Moreira" userId="S::lucas.cinquetti@ges.inatel.br::890767fd-182f-4d24-b19c-7838e51d39b3" providerId="AD" clId="Web-{DBA6A6D3-9F9F-C5DE-0DBF-6B3D243D0BCE}" dt="2024-03-07T15:08:18.940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ucas Cinquetti Moreira" userId="S::lucas.cinquetti@ges.inatel.br::890767fd-182f-4d24-b19c-7838e51d39b3" providerId="AD" clId="Web-{DBA6A6D3-9F9F-C5DE-0DBF-6B3D243D0BCE}" dt="2024-03-07T15:08:18.940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ucas Cinquetti Moreira" userId="S::lucas.cinquetti@ges.inatel.br::890767fd-182f-4d24-b19c-7838e51d39b3" providerId="AD" clId="Web-{DBA6A6D3-9F9F-C5DE-0DBF-6B3D243D0BCE}" dt="2024-03-07T15:08:18.940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Lucas Cinquetti Moreira" userId="S::lucas.cinquetti@ges.inatel.br::890767fd-182f-4d24-b19c-7838e51d39b3" providerId="AD" clId="Web-{DBA6A6D3-9F9F-C5DE-0DBF-6B3D243D0BCE}" dt="2024-03-07T15:08:21.815" v="1"/>
        <pc:sldMasterMkLst>
          <pc:docMk/>
          <pc:sldMasterMk cId="3265327684" sldId="2147483660"/>
        </pc:sldMasterMkLst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40699010" sldId="2147483661"/>
          </pc:sldLayoutMkLst>
        </pc:sldLayoutChg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3709466314" sldId="2147483662"/>
          </pc:sldLayoutMkLst>
        </pc:sldLayoutChg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1992091932" sldId="2147483663"/>
          </pc:sldLayoutMkLst>
        </pc:sldLayoutChg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3138084548" sldId="2147483664"/>
          </pc:sldLayoutMkLst>
        </pc:sldLayoutChg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2755422720" sldId="2147483665"/>
          </pc:sldLayoutMkLst>
        </pc:sldLayoutChg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3235037032" sldId="2147483666"/>
          </pc:sldLayoutMkLst>
        </pc:sldLayoutChg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3977645772" sldId="2147483667"/>
          </pc:sldLayoutMkLst>
        </pc:sldLayoutChg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1702109388" sldId="2147483668"/>
          </pc:sldLayoutMkLst>
        </pc:sldLayoutChg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2985580596" sldId="2147483669"/>
          </pc:sldLayoutMkLst>
        </pc:sldLayoutChg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1044868646" sldId="2147483670"/>
          </pc:sldLayoutMkLst>
        </pc:sldLayoutChg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4128636684" sldId="2147483671"/>
          </pc:sldLayoutMkLst>
        </pc:sldLayoutChg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1233312910" sldId="2147483672"/>
          </pc:sldLayoutMkLst>
        </pc:sldLayoutChg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2236247790" sldId="2147483673"/>
          </pc:sldLayoutMkLst>
        </pc:sldLayoutChg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864272899" sldId="2147483674"/>
          </pc:sldLayoutMkLst>
        </pc:sldLayoutChg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878019786" sldId="2147483675"/>
          </pc:sldLayoutMkLst>
        </pc:sldLayoutChg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2925816817" sldId="2147483676"/>
          </pc:sldLayoutMkLst>
        </pc:sldLayoutChg>
        <pc:sldLayoutChg chg="add del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3265327684" sldId="2147483660"/>
            <pc:sldLayoutMk cId="825272241" sldId="2147483677"/>
          </pc:sldLayoutMkLst>
        </pc:sldLayoutChg>
      </pc:sldMasterChg>
      <pc:sldMasterChg chg="add addSldLayout modSldLayout">
        <pc:chgData name="Lucas Cinquetti Moreira" userId="S::lucas.cinquetti@ges.inatel.br::890767fd-182f-4d24-b19c-7838e51d39b3" providerId="AD" clId="Web-{DBA6A6D3-9F9F-C5DE-0DBF-6B3D243D0BCE}" dt="2024-03-07T15:08:21.815" v="1"/>
        <pc:sldMasterMkLst>
          <pc:docMk/>
          <pc:sldMasterMk cId="1197178205" sldId="2147483678"/>
        </pc:sldMasterMkLst>
        <pc:sldLayoutChg chg="add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1197178205" sldId="2147483678"/>
            <pc:sldLayoutMk cId="2264066134" sldId="2147483679"/>
          </pc:sldLayoutMkLst>
        </pc:sldLayoutChg>
        <pc:sldLayoutChg chg="add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1197178205" sldId="2147483678"/>
            <pc:sldLayoutMk cId="2220846246" sldId="2147483680"/>
          </pc:sldLayoutMkLst>
        </pc:sldLayoutChg>
        <pc:sldLayoutChg chg="add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1197178205" sldId="2147483678"/>
            <pc:sldLayoutMk cId="2053081793" sldId="2147483681"/>
          </pc:sldLayoutMkLst>
        </pc:sldLayoutChg>
        <pc:sldLayoutChg chg="add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1197178205" sldId="2147483678"/>
            <pc:sldLayoutMk cId="3134352136" sldId="2147483682"/>
          </pc:sldLayoutMkLst>
        </pc:sldLayoutChg>
        <pc:sldLayoutChg chg="add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1197178205" sldId="2147483678"/>
            <pc:sldLayoutMk cId="2073161765" sldId="2147483683"/>
          </pc:sldLayoutMkLst>
        </pc:sldLayoutChg>
        <pc:sldLayoutChg chg="add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1197178205" sldId="2147483678"/>
            <pc:sldLayoutMk cId="521133099" sldId="2147483684"/>
          </pc:sldLayoutMkLst>
        </pc:sldLayoutChg>
        <pc:sldLayoutChg chg="add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1197178205" sldId="2147483678"/>
            <pc:sldLayoutMk cId="1247311977" sldId="2147483685"/>
          </pc:sldLayoutMkLst>
        </pc:sldLayoutChg>
        <pc:sldLayoutChg chg="add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1197178205" sldId="2147483678"/>
            <pc:sldLayoutMk cId="1227963484" sldId="2147483686"/>
          </pc:sldLayoutMkLst>
        </pc:sldLayoutChg>
        <pc:sldLayoutChg chg="add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1197178205" sldId="2147483678"/>
            <pc:sldLayoutMk cId="3633313953" sldId="2147483687"/>
          </pc:sldLayoutMkLst>
        </pc:sldLayoutChg>
        <pc:sldLayoutChg chg="add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1197178205" sldId="2147483678"/>
            <pc:sldLayoutMk cId="2348812960" sldId="2147483688"/>
          </pc:sldLayoutMkLst>
        </pc:sldLayoutChg>
        <pc:sldLayoutChg chg="add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1197178205" sldId="2147483678"/>
            <pc:sldLayoutMk cId="1053040874" sldId="2147483689"/>
          </pc:sldLayoutMkLst>
        </pc:sldLayoutChg>
        <pc:sldLayoutChg chg="add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1197178205" sldId="2147483678"/>
            <pc:sldLayoutMk cId="3305050690" sldId="2147483690"/>
          </pc:sldLayoutMkLst>
        </pc:sldLayoutChg>
        <pc:sldLayoutChg chg="add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1197178205" sldId="2147483678"/>
            <pc:sldLayoutMk cId="2027094430" sldId="2147483691"/>
          </pc:sldLayoutMkLst>
        </pc:sldLayoutChg>
        <pc:sldLayoutChg chg="add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1197178205" sldId="2147483678"/>
            <pc:sldLayoutMk cId="277365023" sldId="2147483692"/>
          </pc:sldLayoutMkLst>
        </pc:sldLayoutChg>
        <pc:sldLayoutChg chg="add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1197178205" sldId="2147483678"/>
            <pc:sldLayoutMk cId="2309663212" sldId="2147483693"/>
          </pc:sldLayoutMkLst>
        </pc:sldLayoutChg>
        <pc:sldLayoutChg chg="add mod replId">
          <pc:chgData name="Lucas Cinquetti Moreira" userId="S::lucas.cinquetti@ges.inatel.br::890767fd-182f-4d24-b19c-7838e51d39b3" providerId="AD" clId="Web-{DBA6A6D3-9F9F-C5DE-0DBF-6B3D243D0BCE}" dt="2024-03-07T15:08:21.815" v="1"/>
          <pc:sldLayoutMkLst>
            <pc:docMk/>
            <pc:sldMasterMk cId="1197178205" sldId="2147483678"/>
            <pc:sldLayoutMk cId="1275193606" sldId="2147483694"/>
          </pc:sldLayoutMkLst>
        </pc:sldLayoutChg>
      </pc:sldMasterChg>
    </pc:docChg>
  </pc:docChgLst>
  <pc:docChgLst>
    <pc:chgData name="Lucas Cinquetti Moreira" userId="S::lucas.cinquetti@ges.inatel.br::890767fd-182f-4d24-b19c-7838e51d39b3" providerId="AD" clId="Web-{CF88B8EF-A215-63D0-E250-D06E2951972A}"/>
    <pc:docChg chg="addSld delSld modSld">
      <pc:chgData name="Lucas Cinquetti Moreira" userId="S::lucas.cinquetti@ges.inatel.br::890767fd-182f-4d24-b19c-7838e51d39b3" providerId="AD" clId="Web-{CF88B8EF-A215-63D0-E250-D06E2951972A}" dt="2024-03-08T16:41:55.305" v="389"/>
      <pc:docMkLst>
        <pc:docMk/>
      </pc:docMkLst>
      <pc:sldChg chg="modSp">
        <pc:chgData name="Lucas Cinquetti Moreira" userId="S::lucas.cinquetti@ges.inatel.br::890767fd-182f-4d24-b19c-7838e51d39b3" providerId="AD" clId="Web-{CF88B8EF-A215-63D0-E250-D06E2951972A}" dt="2024-03-07T18:46:18.485" v="29" actId="20577"/>
        <pc:sldMkLst>
          <pc:docMk/>
          <pc:sldMk cId="2210866551" sldId="256"/>
        </pc:sldMkLst>
        <pc:spChg chg="mod">
          <ac:chgData name="Lucas Cinquetti Moreira" userId="S::lucas.cinquetti@ges.inatel.br::890767fd-182f-4d24-b19c-7838e51d39b3" providerId="AD" clId="Web-{CF88B8EF-A215-63D0-E250-D06E2951972A}" dt="2024-03-07T18:46:18.485" v="29" actId="20577"/>
          <ac:spMkLst>
            <pc:docMk/>
            <pc:sldMk cId="2210866551" sldId="256"/>
            <ac:spMk id="2" creationId="{00000000-0000-0000-0000-000000000000}"/>
          </ac:spMkLst>
        </pc:spChg>
      </pc:sldChg>
      <pc:sldChg chg="addSp delSp modSp">
        <pc:chgData name="Lucas Cinquetti Moreira" userId="S::lucas.cinquetti@ges.inatel.br::890767fd-182f-4d24-b19c-7838e51d39b3" providerId="AD" clId="Web-{CF88B8EF-A215-63D0-E250-D06E2951972A}" dt="2024-03-07T18:48:01.160" v="37" actId="14100"/>
        <pc:sldMkLst>
          <pc:docMk/>
          <pc:sldMk cId="3187080262" sldId="257"/>
        </pc:sldMkLst>
        <pc:spChg chg="mod">
          <ac:chgData name="Lucas Cinquetti Moreira" userId="S::lucas.cinquetti@ges.inatel.br::890767fd-182f-4d24-b19c-7838e51d39b3" providerId="AD" clId="Web-{CF88B8EF-A215-63D0-E250-D06E2951972A}" dt="2024-03-07T18:46:40.282" v="33" actId="20577"/>
          <ac:spMkLst>
            <pc:docMk/>
            <pc:sldMk cId="3187080262" sldId="257"/>
            <ac:spMk id="2" creationId="{73D1B16D-6631-9CE6-3AFF-70D89AD81BCF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7T18:47:54.253" v="34"/>
          <ac:spMkLst>
            <pc:docMk/>
            <pc:sldMk cId="3187080262" sldId="257"/>
            <ac:spMk id="3" creationId="{AE98490B-AFBA-DD0A-6107-01F6939FA298}"/>
          </ac:spMkLst>
        </pc:spChg>
        <pc:picChg chg="add mod ord">
          <ac:chgData name="Lucas Cinquetti Moreira" userId="S::lucas.cinquetti@ges.inatel.br::890767fd-182f-4d24-b19c-7838e51d39b3" providerId="AD" clId="Web-{CF88B8EF-A215-63D0-E250-D06E2951972A}" dt="2024-03-07T18:48:01.160" v="37" actId="14100"/>
          <ac:picMkLst>
            <pc:docMk/>
            <pc:sldMk cId="3187080262" sldId="257"/>
            <ac:picMk id="4" creationId="{888AACA4-FB1B-CA40-5F95-EE3CA1A7F1F7}"/>
          </ac:picMkLst>
        </pc:picChg>
      </pc:sldChg>
      <pc:sldChg chg="addSp delSp modSp">
        <pc:chgData name="Lucas Cinquetti Moreira" userId="S::lucas.cinquetti@ges.inatel.br::890767fd-182f-4d24-b19c-7838e51d39b3" providerId="AD" clId="Web-{CF88B8EF-A215-63D0-E250-D06E2951972A}" dt="2024-03-07T19:29:38.576" v="50" actId="1076"/>
        <pc:sldMkLst>
          <pc:docMk/>
          <pc:sldMk cId="2666803890" sldId="258"/>
        </pc:sldMkLst>
        <pc:spChg chg="mod">
          <ac:chgData name="Lucas Cinquetti Moreira" userId="S::lucas.cinquetti@ges.inatel.br::890767fd-182f-4d24-b19c-7838e51d39b3" providerId="AD" clId="Web-{CF88B8EF-A215-63D0-E250-D06E2951972A}" dt="2024-03-07T19:28:32.917" v="47" actId="20577"/>
          <ac:spMkLst>
            <pc:docMk/>
            <pc:sldMk cId="2666803890" sldId="258"/>
            <ac:spMk id="2" creationId="{B53D02F7-3FD6-9E46-0A60-D655138356E2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7T19:29:29.982" v="48"/>
          <ac:spMkLst>
            <pc:docMk/>
            <pc:sldMk cId="2666803890" sldId="258"/>
            <ac:spMk id="3" creationId="{0711C6E0-73F2-51AD-6E2A-D3B620DD3EC8}"/>
          </ac:spMkLst>
        </pc:spChg>
        <pc:picChg chg="add mod ord">
          <ac:chgData name="Lucas Cinquetti Moreira" userId="S::lucas.cinquetti@ges.inatel.br::890767fd-182f-4d24-b19c-7838e51d39b3" providerId="AD" clId="Web-{CF88B8EF-A215-63D0-E250-D06E2951972A}" dt="2024-03-07T19:29:38.576" v="50" actId="1076"/>
          <ac:picMkLst>
            <pc:docMk/>
            <pc:sldMk cId="2666803890" sldId="258"/>
            <ac:picMk id="4" creationId="{7B81CB2C-D422-703B-8359-7EA537A08E16}"/>
          </ac:picMkLst>
        </pc:picChg>
      </pc:sldChg>
      <pc:sldChg chg="addSp delSp modSp">
        <pc:chgData name="Lucas Cinquetti Moreira" userId="S::lucas.cinquetti@ges.inatel.br::890767fd-182f-4d24-b19c-7838e51d39b3" providerId="AD" clId="Web-{CF88B8EF-A215-63D0-E250-D06E2951972A}" dt="2024-03-07T19:31:20.360" v="60" actId="14100"/>
        <pc:sldMkLst>
          <pc:docMk/>
          <pc:sldMk cId="3355278653" sldId="259"/>
        </pc:sldMkLst>
        <pc:spChg chg="mod">
          <ac:chgData name="Lucas Cinquetti Moreira" userId="S::lucas.cinquetti@ges.inatel.br::890767fd-182f-4d24-b19c-7838e51d39b3" providerId="AD" clId="Web-{CF88B8EF-A215-63D0-E250-D06E2951972A}" dt="2024-03-07T19:29:47.529" v="54" actId="20577"/>
          <ac:spMkLst>
            <pc:docMk/>
            <pc:sldMk cId="3355278653" sldId="259"/>
            <ac:spMk id="2" creationId="{70FBCBB7-6614-08A5-8599-433FF16BD5A5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7T19:30:44.249" v="55"/>
          <ac:spMkLst>
            <pc:docMk/>
            <pc:sldMk cId="3355278653" sldId="259"/>
            <ac:spMk id="3" creationId="{C0691526-A01B-E0B1-852D-338FAE834878}"/>
          </ac:spMkLst>
        </pc:spChg>
        <pc:picChg chg="add mod ord">
          <ac:chgData name="Lucas Cinquetti Moreira" userId="S::lucas.cinquetti@ges.inatel.br::890767fd-182f-4d24-b19c-7838e51d39b3" providerId="AD" clId="Web-{CF88B8EF-A215-63D0-E250-D06E2951972A}" dt="2024-03-07T19:30:52.609" v="57" actId="1076"/>
          <ac:picMkLst>
            <pc:docMk/>
            <pc:sldMk cId="3355278653" sldId="259"/>
            <ac:picMk id="4" creationId="{9964C42A-F938-0763-BC4E-30B1B4ADE277}"/>
          </ac:picMkLst>
        </pc:picChg>
        <pc:picChg chg="add mod">
          <ac:chgData name="Lucas Cinquetti Moreira" userId="S::lucas.cinquetti@ges.inatel.br::890767fd-182f-4d24-b19c-7838e51d39b3" providerId="AD" clId="Web-{CF88B8EF-A215-63D0-E250-D06E2951972A}" dt="2024-03-07T19:31:20.360" v="60" actId="14100"/>
          <ac:picMkLst>
            <pc:docMk/>
            <pc:sldMk cId="3355278653" sldId="259"/>
            <ac:picMk id="5" creationId="{03C0186E-12C6-6C84-E24B-28FA0E8F113C}"/>
          </ac:picMkLst>
        </pc:picChg>
      </pc:sldChg>
      <pc:sldChg chg="addSp delSp modSp new">
        <pc:chgData name="Lucas Cinquetti Moreira" userId="S::lucas.cinquetti@ges.inatel.br::890767fd-182f-4d24-b19c-7838e51d39b3" providerId="AD" clId="Web-{CF88B8EF-A215-63D0-E250-D06E2951972A}" dt="2024-03-07T19:34:43.100" v="72" actId="14100"/>
        <pc:sldMkLst>
          <pc:docMk/>
          <pc:sldMk cId="1766664654" sldId="260"/>
        </pc:sldMkLst>
        <pc:spChg chg="mod">
          <ac:chgData name="Lucas Cinquetti Moreira" userId="S::lucas.cinquetti@ges.inatel.br::890767fd-182f-4d24-b19c-7838e51d39b3" providerId="AD" clId="Web-{CF88B8EF-A215-63D0-E250-D06E2951972A}" dt="2024-03-07T19:31:50.673" v="65" actId="20577"/>
          <ac:spMkLst>
            <pc:docMk/>
            <pc:sldMk cId="1766664654" sldId="260"/>
            <ac:spMk id="2" creationId="{085626F1-8664-BD26-A07B-A61DF0A0797C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7T19:34:32.865" v="66"/>
          <ac:spMkLst>
            <pc:docMk/>
            <pc:sldMk cId="1766664654" sldId="260"/>
            <ac:spMk id="3" creationId="{0701ED58-A1A8-6239-4831-7B6B70EA9469}"/>
          </ac:spMkLst>
        </pc:spChg>
        <pc:picChg chg="add mod ord">
          <ac:chgData name="Lucas Cinquetti Moreira" userId="S::lucas.cinquetti@ges.inatel.br::890767fd-182f-4d24-b19c-7838e51d39b3" providerId="AD" clId="Web-{CF88B8EF-A215-63D0-E250-D06E2951972A}" dt="2024-03-07T19:34:43.100" v="72" actId="14100"/>
          <ac:picMkLst>
            <pc:docMk/>
            <pc:sldMk cId="1766664654" sldId="260"/>
            <ac:picMk id="4" creationId="{73A34637-47B3-98CB-94B0-8376CBEA846E}"/>
          </ac:picMkLst>
        </pc:picChg>
      </pc:sldChg>
      <pc:sldChg chg="addSp delSp modSp new">
        <pc:chgData name="Lucas Cinquetti Moreira" userId="S::lucas.cinquetti@ges.inatel.br::890767fd-182f-4d24-b19c-7838e51d39b3" providerId="AD" clId="Web-{CF88B8EF-A215-63D0-E250-D06E2951972A}" dt="2024-03-08T16:41:55.305" v="389"/>
        <pc:sldMkLst>
          <pc:docMk/>
          <pc:sldMk cId="16771746" sldId="261"/>
        </pc:sldMkLst>
        <pc:spChg chg="mod">
          <ac:chgData name="Lucas Cinquetti Moreira" userId="S::lucas.cinquetti@ges.inatel.br::890767fd-182f-4d24-b19c-7838e51d39b3" providerId="AD" clId="Web-{CF88B8EF-A215-63D0-E250-D06E2951972A}" dt="2024-03-07T19:56:36.701" v="99" actId="20577"/>
          <ac:spMkLst>
            <pc:docMk/>
            <pc:sldMk cId="16771746" sldId="261"/>
            <ac:spMk id="2" creationId="{D30BAAA6-2300-E163-2C38-F0FDA9734951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7T19:57:00.983" v="100"/>
          <ac:spMkLst>
            <pc:docMk/>
            <pc:sldMk cId="16771746" sldId="261"/>
            <ac:spMk id="3" creationId="{2DF65001-A763-603C-69AA-22A3A4C46CB0}"/>
          </ac:spMkLst>
        </pc:spChg>
        <pc:picChg chg="add del mod">
          <ac:chgData name="Lucas Cinquetti Moreira" userId="S::lucas.cinquetti@ges.inatel.br::890767fd-182f-4d24-b19c-7838e51d39b3" providerId="AD" clId="Web-{CF88B8EF-A215-63D0-E250-D06E2951972A}" dt="2024-03-08T16:41:55.305" v="389"/>
          <ac:picMkLst>
            <pc:docMk/>
            <pc:sldMk cId="16771746" sldId="261"/>
            <ac:picMk id="3" creationId="{ABA63CB3-E90E-E1A2-464C-95E490ECF097}"/>
          </ac:picMkLst>
        </pc:picChg>
        <pc:picChg chg="add mod ord">
          <ac:chgData name="Lucas Cinquetti Moreira" userId="S::lucas.cinquetti@ges.inatel.br::890767fd-182f-4d24-b19c-7838e51d39b3" providerId="AD" clId="Web-{CF88B8EF-A215-63D0-E250-D06E2951972A}" dt="2024-03-07T19:57:05.201" v="102" actId="1076"/>
          <ac:picMkLst>
            <pc:docMk/>
            <pc:sldMk cId="16771746" sldId="261"/>
            <ac:picMk id="4" creationId="{081E988F-FD25-91C5-97EE-C2F34A1C9C67}"/>
          </ac:picMkLst>
        </pc:picChg>
        <pc:picChg chg="add del mod">
          <ac:chgData name="Lucas Cinquetti Moreira" userId="S::lucas.cinquetti@ges.inatel.br::890767fd-182f-4d24-b19c-7838e51d39b3" providerId="AD" clId="Web-{CF88B8EF-A215-63D0-E250-D06E2951972A}" dt="2024-03-08T16:41:33.524" v="387"/>
          <ac:picMkLst>
            <pc:docMk/>
            <pc:sldMk cId="16771746" sldId="261"/>
            <ac:picMk id="5" creationId="{FE3DCC19-749A-8293-F934-B082066F3EAA}"/>
          </ac:picMkLst>
        </pc:picChg>
      </pc:sldChg>
      <pc:sldChg chg="addSp delSp modSp new">
        <pc:chgData name="Lucas Cinquetti Moreira" userId="S::lucas.cinquetti@ges.inatel.br::890767fd-182f-4d24-b19c-7838e51d39b3" providerId="AD" clId="Web-{CF88B8EF-A215-63D0-E250-D06E2951972A}" dt="2024-03-07T20:10:17.756" v="117" actId="14100"/>
        <pc:sldMkLst>
          <pc:docMk/>
          <pc:sldMk cId="1374953312" sldId="262"/>
        </pc:sldMkLst>
        <pc:spChg chg="mod">
          <ac:chgData name="Lucas Cinquetti Moreira" userId="S::lucas.cinquetti@ges.inatel.br::890767fd-182f-4d24-b19c-7838e51d39b3" providerId="AD" clId="Web-{CF88B8EF-A215-63D0-E250-D06E2951972A}" dt="2024-03-07T20:03:50.198" v="113" actId="20577"/>
          <ac:spMkLst>
            <pc:docMk/>
            <pc:sldMk cId="1374953312" sldId="262"/>
            <ac:spMk id="2" creationId="{F2832077-EB47-2FF8-9764-B410AD387583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7T20:10:10.240" v="114"/>
          <ac:spMkLst>
            <pc:docMk/>
            <pc:sldMk cId="1374953312" sldId="262"/>
            <ac:spMk id="3" creationId="{ED9C2DDD-4ED8-8DAE-FFCD-C7D3E6395686}"/>
          </ac:spMkLst>
        </pc:spChg>
        <pc:picChg chg="add mod ord">
          <ac:chgData name="Lucas Cinquetti Moreira" userId="S::lucas.cinquetti@ges.inatel.br::890767fd-182f-4d24-b19c-7838e51d39b3" providerId="AD" clId="Web-{CF88B8EF-A215-63D0-E250-D06E2951972A}" dt="2024-03-07T20:10:17.756" v="117" actId="14100"/>
          <ac:picMkLst>
            <pc:docMk/>
            <pc:sldMk cId="1374953312" sldId="262"/>
            <ac:picMk id="4" creationId="{98B21C81-83A5-6105-6DBE-51FEC657B050}"/>
          </ac:picMkLst>
        </pc:picChg>
      </pc:sldChg>
      <pc:sldChg chg="addSp delSp modSp new">
        <pc:chgData name="Lucas Cinquetti Moreira" userId="S::lucas.cinquetti@ges.inatel.br::890767fd-182f-4d24-b19c-7838e51d39b3" providerId="AD" clId="Web-{CF88B8EF-A215-63D0-E250-D06E2951972A}" dt="2024-03-08T03:11:23.545" v="137" actId="1076"/>
        <pc:sldMkLst>
          <pc:docMk/>
          <pc:sldMk cId="2084073237" sldId="263"/>
        </pc:sldMkLst>
        <pc:spChg chg="mod">
          <ac:chgData name="Lucas Cinquetti Moreira" userId="S::lucas.cinquetti@ges.inatel.br::890767fd-182f-4d24-b19c-7838e51d39b3" providerId="AD" clId="Web-{CF88B8EF-A215-63D0-E250-D06E2951972A}" dt="2024-03-07T20:10:28.022" v="126" actId="20577"/>
          <ac:spMkLst>
            <pc:docMk/>
            <pc:sldMk cId="2084073237" sldId="263"/>
            <ac:spMk id="2" creationId="{9702F4C2-1B44-6FFA-02EF-FC93F1AB7212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8T03:10:28.528" v="127"/>
          <ac:spMkLst>
            <pc:docMk/>
            <pc:sldMk cId="2084073237" sldId="263"/>
            <ac:spMk id="3" creationId="{64EBEBB8-A189-C351-0BB1-1255BBBD181F}"/>
          </ac:spMkLst>
        </pc:spChg>
        <pc:picChg chg="add mod ord">
          <ac:chgData name="Lucas Cinquetti Moreira" userId="S::lucas.cinquetti@ges.inatel.br::890767fd-182f-4d24-b19c-7838e51d39b3" providerId="AD" clId="Web-{CF88B8EF-A215-63D0-E250-D06E2951972A}" dt="2024-03-08T03:10:38.919" v="132" actId="1076"/>
          <ac:picMkLst>
            <pc:docMk/>
            <pc:sldMk cId="2084073237" sldId="263"/>
            <ac:picMk id="4" creationId="{573761D9-0F7A-0D80-62F4-14373F095FE4}"/>
          </ac:picMkLst>
        </pc:picChg>
        <pc:picChg chg="add mod">
          <ac:chgData name="Lucas Cinquetti Moreira" userId="S::lucas.cinquetti@ges.inatel.br::890767fd-182f-4d24-b19c-7838e51d39b3" providerId="AD" clId="Web-{CF88B8EF-A215-63D0-E250-D06E2951972A}" dt="2024-03-08T03:11:23.545" v="137" actId="1076"/>
          <ac:picMkLst>
            <pc:docMk/>
            <pc:sldMk cId="2084073237" sldId="263"/>
            <ac:picMk id="5" creationId="{E8D714BF-8706-CC46-1DA3-ABF0DC104701}"/>
          </ac:picMkLst>
        </pc:picChg>
      </pc:sldChg>
      <pc:sldChg chg="addSp delSp modSp new">
        <pc:chgData name="Lucas Cinquetti Moreira" userId="S::lucas.cinquetti@ges.inatel.br::890767fd-182f-4d24-b19c-7838e51d39b3" providerId="AD" clId="Web-{CF88B8EF-A215-63D0-E250-D06E2951972A}" dt="2024-03-08T03:14:54.146" v="157" actId="1076"/>
        <pc:sldMkLst>
          <pc:docMk/>
          <pc:sldMk cId="891908934" sldId="264"/>
        </pc:sldMkLst>
        <pc:spChg chg="mod">
          <ac:chgData name="Lucas Cinquetti Moreira" userId="S::lucas.cinquetti@ges.inatel.br::890767fd-182f-4d24-b19c-7838e51d39b3" providerId="AD" clId="Web-{CF88B8EF-A215-63D0-E250-D06E2951972A}" dt="2024-03-08T03:12:30.344" v="146" actId="20577"/>
          <ac:spMkLst>
            <pc:docMk/>
            <pc:sldMk cId="891908934" sldId="264"/>
            <ac:spMk id="2" creationId="{CF388CCC-7F54-1032-CBDE-F89B0CE2C3C1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8T03:13:55.958" v="147"/>
          <ac:spMkLst>
            <pc:docMk/>
            <pc:sldMk cId="891908934" sldId="264"/>
            <ac:spMk id="3" creationId="{253EF43F-6CDD-6951-9405-D9510CE31966}"/>
          </ac:spMkLst>
        </pc:spChg>
        <pc:spChg chg="add del mod">
          <ac:chgData name="Lucas Cinquetti Moreira" userId="S::lucas.cinquetti@ges.inatel.br::890767fd-182f-4d24-b19c-7838e51d39b3" providerId="AD" clId="Web-{CF88B8EF-A215-63D0-E250-D06E2951972A}" dt="2024-03-08T03:14:44.021" v="152"/>
          <ac:spMkLst>
            <pc:docMk/>
            <pc:sldMk cId="891908934" sldId="264"/>
            <ac:spMk id="6" creationId="{C46B61F3-DD6A-5A28-06D4-6326D739E761}"/>
          </ac:spMkLst>
        </pc:spChg>
        <pc:picChg chg="add del mod ord">
          <ac:chgData name="Lucas Cinquetti Moreira" userId="S::lucas.cinquetti@ges.inatel.br::890767fd-182f-4d24-b19c-7838e51d39b3" providerId="AD" clId="Web-{CF88B8EF-A215-63D0-E250-D06E2951972A}" dt="2024-03-08T03:14:11.130" v="151"/>
          <ac:picMkLst>
            <pc:docMk/>
            <pc:sldMk cId="891908934" sldId="264"/>
            <ac:picMk id="4" creationId="{E3299AF7-4AD7-8A71-1E63-CE4FE59AA4F8}"/>
          </ac:picMkLst>
        </pc:picChg>
        <pc:picChg chg="add mod ord">
          <ac:chgData name="Lucas Cinquetti Moreira" userId="S::lucas.cinquetti@ges.inatel.br::890767fd-182f-4d24-b19c-7838e51d39b3" providerId="AD" clId="Web-{CF88B8EF-A215-63D0-E250-D06E2951972A}" dt="2024-03-08T03:14:54.146" v="157" actId="1076"/>
          <ac:picMkLst>
            <pc:docMk/>
            <pc:sldMk cId="891908934" sldId="264"/>
            <ac:picMk id="7" creationId="{F4BEB148-EC71-8380-A28D-802645A7594A}"/>
          </ac:picMkLst>
        </pc:picChg>
      </pc:sldChg>
      <pc:sldChg chg="addSp delSp modSp new">
        <pc:chgData name="Lucas Cinquetti Moreira" userId="S::lucas.cinquetti@ges.inatel.br::890767fd-182f-4d24-b19c-7838e51d39b3" providerId="AD" clId="Web-{CF88B8EF-A215-63D0-E250-D06E2951972A}" dt="2024-03-08T12:28:29.444" v="224" actId="1076"/>
        <pc:sldMkLst>
          <pc:docMk/>
          <pc:sldMk cId="1999135631" sldId="265"/>
        </pc:sldMkLst>
        <pc:spChg chg="mod">
          <ac:chgData name="Lucas Cinquetti Moreira" userId="S::lucas.cinquetti@ges.inatel.br::890767fd-182f-4d24-b19c-7838e51d39b3" providerId="AD" clId="Web-{CF88B8EF-A215-63D0-E250-D06E2951972A}" dt="2024-03-08T03:24:37.139" v="164" actId="20577"/>
          <ac:spMkLst>
            <pc:docMk/>
            <pc:sldMk cId="1999135631" sldId="265"/>
            <ac:spMk id="2" creationId="{1AAE4EE5-97F4-62B7-0FC8-3C0EE0975F98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8T12:13:59.564" v="165"/>
          <ac:spMkLst>
            <pc:docMk/>
            <pc:sldMk cId="1999135631" sldId="265"/>
            <ac:spMk id="3" creationId="{B8D37AA8-CE16-011D-04D1-3BAA0A146431}"/>
          </ac:spMkLst>
        </pc:spChg>
        <pc:spChg chg="add del mod">
          <ac:chgData name="Lucas Cinquetti Moreira" userId="S::lucas.cinquetti@ges.inatel.br::890767fd-182f-4d24-b19c-7838e51d39b3" providerId="AD" clId="Web-{CF88B8EF-A215-63D0-E250-D06E2951972A}" dt="2024-03-08T12:16:03.520" v="182"/>
          <ac:spMkLst>
            <pc:docMk/>
            <pc:sldMk cId="1999135631" sldId="265"/>
            <ac:spMk id="6" creationId="{1C3EBBF1-EC9E-21AF-3636-174AD3D33D49}"/>
          </ac:spMkLst>
        </pc:spChg>
        <pc:picChg chg="add del mod ord">
          <ac:chgData name="Lucas Cinquetti Moreira" userId="S::lucas.cinquetti@ges.inatel.br::890767fd-182f-4d24-b19c-7838e51d39b3" providerId="AD" clId="Web-{CF88B8EF-A215-63D0-E250-D06E2951972A}" dt="2024-03-08T12:15:12.769" v="181"/>
          <ac:picMkLst>
            <pc:docMk/>
            <pc:sldMk cId="1999135631" sldId="265"/>
            <ac:picMk id="4" creationId="{C0E0B291-7919-D842-26C9-3A9B1AED13A7}"/>
          </ac:picMkLst>
        </pc:picChg>
        <pc:picChg chg="add mod ord">
          <ac:chgData name="Lucas Cinquetti Moreira" userId="S::lucas.cinquetti@ges.inatel.br::890767fd-182f-4d24-b19c-7838e51d39b3" providerId="AD" clId="Web-{CF88B8EF-A215-63D0-E250-D06E2951972A}" dt="2024-03-08T12:28:14.834" v="219" actId="1076"/>
          <ac:picMkLst>
            <pc:docMk/>
            <pc:sldMk cId="1999135631" sldId="265"/>
            <ac:picMk id="7" creationId="{DAF65167-5B2E-91B4-9ED5-BCFC47C20714}"/>
          </ac:picMkLst>
        </pc:picChg>
        <pc:picChg chg="add mod">
          <ac:chgData name="Lucas Cinquetti Moreira" userId="S::lucas.cinquetti@ges.inatel.br::890767fd-182f-4d24-b19c-7838e51d39b3" providerId="AD" clId="Web-{CF88B8EF-A215-63D0-E250-D06E2951972A}" dt="2024-03-08T12:28:18.944" v="221" actId="1076"/>
          <ac:picMkLst>
            <pc:docMk/>
            <pc:sldMk cId="1999135631" sldId="265"/>
            <ac:picMk id="9" creationId="{B96EA43E-5285-9CA2-2B7B-3C27DE19782B}"/>
          </ac:picMkLst>
        </pc:picChg>
        <pc:picChg chg="add mod">
          <ac:chgData name="Lucas Cinquetti Moreira" userId="S::lucas.cinquetti@ges.inatel.br::890767fd-182f-4d24-b19c-7838e51d39b3" providerId="AD" clId="Web-{CF88B8EF-A215-63D0-E250-D06E2951972A}" dt="2024-03-08T12:28:29.444" v="224" actId="1076"/>
          <ac:picMkLst>
            <pc:docMk/>
            <pc:sldMk cId="1999135631" sldId="265"/>
            <ac:picMk id="11" creationId="{632A382D-D958-7BE6-44F1-491C31EB4AF1}"/>
          </ac:picMkLst>
        </pc:picChg>
      </pc:sldChg>
      <pc:sldChg chg="addSp delSp modSp new del">
        <pc:chgData name="Lucas Cinquetti Moreira" userId="S::lucas.cinquetti@ges.inatel.br::890767fd-182f-4d24-b19c-7838e51d39b3" providerId="AD" clId="Web-{CF88B8EF-A215-63D0-E250-D06E2951972A}" dt="2024-03-08T12:28:40.069" v="225"/>
        <pc:sldMkLst>
          <pc:docMk/>
          <pc:sldMk cId="744477308" sldId="266"/>
        </pc:sldMkLst>
        <pc:spChg chg="mod">
          <ac:chgData name="Lucas Cinquetti Moreira" userId="S::lucas.cinquetti@ges.inatel.br::890767fd-182f-4d24-b19c-7838e51d39b3" providerId="AD" clId="Web-{CF88B8EF-A215-63D0-E250-D06E2951972A}" dt="2024-03-08T12:14:22.939" v="180" actId="20577"/>
          <ac:spMkLst>
            <pc:docMk/>
            <pc:sldMk cId="744477308" sldId="266"/>
            <ac:spMk id="2" creationId="{337FDF55-C88C-5B35-2A8F-198E0C8D6FB1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8T12:25:06.361" v="187"/>
          <ac:spMkLst>
            <pc:docMk/>
            <pc:sldMk cId="744477308" sldId="266"/>
            <ac:spMk id="3" creationId="{E00AB71C-1CC7-05A2-D8F0-33E5A13D8D92}"/>
          </ac:spMkLst>
        </pc:spChg>
        <pc:picChg chg="add mod ord">
          <ac:chgData name="Lucas Cinquetti Moreira" userId="S::lucas.cinquetti@ges.inatel.br::890767fd-182f-4d24-b19c-7838e51d39b3" providerId="AD" clId="Web-{CF88B8EF-A215-63D0-E250-D06E2951972A}" dt="2024-03-08T12:25:10.267" v="189" actId="1076"/>
          <ac:picMkLst>
            <pc:docMk/>
            <pc:sldMk cId="744477308" sldId="266"/>
            <ac:picMk id="4" creationId="{A3B2D2D2-967F-B1A6-33C9-B5B45798061C}"/>
          </ac:picMkLst>
        </pc:picChg>
        <pc:picChg chg="add mod">
          <ac:chgData name="Lucas Cinquetti Moreira" userId="S::lucas.cinquetti@ges.inatel.br::890767fd-182f-4d24-b19c-7838e51d39b3" providerId="AD" clId="Web-{CF88B8EF-A215-63D0-E250-D06E2951972A}" dt="2024-03-08T12:25:34.580" v="194" actId="14100"/>
          <ac:picMkLst>
            <pc:docMk/>
            <pc:sldMk cId="744477308" sldId="266"/>
            <ac:picMk id="5" creationId="{633C7CD2-251C-E7D2-C92F-B9A0018EE17C}"/>
          </ac:picMkLst>
        </pc:picChg>
      </pc:sldChg>
      <pc:sldChg chg="addSp delSp modSp new">
        <pc:chgData name="Lucas Cinquetti Moreira" userId="S::lucas.cinquetti@ges.inatel.br::890767fd-182f-4d24-b19c-7838e51d39b3" providerId="AD" clId="Web-{CF88B8EF-A215-63D0-E250-D06E2951972A}" dt="2024-03-08T12:36:01.205" v="240" actId="1076"/>
        <pc:sldMkLst>
          <pc:docMk/>
          <pc:sldMk cId="2581436799" sldId="267"/>
        </pc:sldMkLst>
        <pc:spChg chg="mod">
          <ac:chgData name="Lucas Cinquetti Moreira" userId="S::lucas.cinquetti@ges.inatel.br::890767fd-182f-4d24-b19c-7838e51d39b3" providerId="AD" clId="Web-{CF88B8EF-A215-63D0-E250-D06E2951972A}" dt="2024-03-08T12:27:51.928" v="211" actId="20577"/>
          <ac:spMkLst>
            <pc:docMk/>
            <pc:sldMk cId="2581436799" sldId="267"/>
            <ac:spMk id="2" creationId="{B01BB125-E60D-2164-0376-10211B724235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8T12:27:54.975" v="212"/>
          <ac:spMkLst>
            <pc:docMk/>
            <pc:sldMk cId="2581436799" sldId="267"/>
            <ac:spMk id="3" creationId="{AB2EC5DD-9953-8258-4887-7CE041887416}"/>
          </ac:spMkLst>
        </pc:spChg>
        <pc:picChg chg="add mod ord">
          <ac:chgData name="Lucas Cinquetti Moreira" userId="S::lucas.cinquetti@ges.inatel.br::890767fd-182f-4d24-b19c-7838e51d39b3" providerId="AD" clId="Web-{CF88B8EF-A215-63D0-E250-D06E2951972A}" dt="2024-03-08T12:28:50.429" v="227" actId="1076"/>
          <ac:picMkLst>
            <pc:docMk/>
            <pc:sldMk cId="2581436799" sldId="267"/>
            <ac:picMk id="4" creationId="{FF45DBD1-3CDC-0AF8-227B-E5B7B253AD61}"/>
          </ac:picMkLst>
        </pc:picChg>
        <pc:picChg chg="add mod">
          <ac:chgData name="Lucas Cinquetti Moreira" userId="S::lucas.cinquetti@ges.inatel.br::890767fd-182f-4d24-b19c-7838e51d39b3" providerId="AD" clId="Web-{CF88B8EF-A215-63D0-E250-D06E2951972A}" dt="2024-03-08T12:35:58.033" v="239" actId="14100"/>
          <ac:picMkLst>
            <pc:docMk/>
            <pc:sldMk cId="2581436799" sldId="267"/>
            <ac:picMk id="5" creationId="{3496DF71-2F36-6214-238D-D200AED61986}"/>
          </ac:picMkLst>
        </pc:picChg>
        <pc:picChg chg="add mod">
          <ac:chgData name="Lucas Cinquetti Moreira" userId="S::lucas.cinquetti@ges.inatel.br::890767fd-182f-4d24-b19c-7838e51d39b3" providerId="AD" clId="Web-{CF88B8EF-A215-63D0-E250-D06E2951972A}" dt="2024-03-08T12:36:01.205" v="240" actId="1076"/>
          <ac:picMkLst>
            <pc:docMk/>
            <pc:sldMk cId="2581436799" sldId="267"/>
            <ac:picMk id="6" creationId="{7ED86CB9-64A2-AFF6-3754-E4B034F02C45}"/>
          </ac:picMkLst>
        </pc:picChg>
        <pc:picChg chg="add mod">
          <ac:chgData name="Lucas Cinquetti Moreira" userId="S::lucas.cinquetti@ges.inatel.br::890767fd-182f-4d24-b19c-7838e51d39b3" providerId="AD" clId="Web-{CF88B8EF-A215-63D0-E250-D06E2951972A}" dt="2024-03-08T12:35:50.455" v="238" actId="1076"/>
          <ac:picMkLst>
            <pc:docMk/>
            <pc:sldMk cId="2581436799" sldId="267"/>
            <ac:picMk id="7" creationId="{9B7307B8-C5D2-4BD3-2F08-95BC8C8C8755}"/>
          </ac:picMkLst>
        </pc:picChg>
      </pc:sldChg>
      <pc:sldChg chg="addSp delSp modSp new">
        <pc:chgData name="Lucas Cinquetti Moreira" userId="S::lucas.cinquetti@ges.inatel.br::890767fd-182f-4d24-b19c-7838e51d39b3" providerId="AD" clId="Web-{CF88B8EF-A215-63D0-E250-D06E2951972A}" dt="2024-03-08T15:58:24.925" v="364" actId="20577"/>
        <pc:sldMkLst>
          <pc:docMk/>
          <pc:sldMk cId="2178884707" sldId="268"/>
        </pc:sldMkLst>
        <pc:spChg chg="mod">
          <ac:chgData name="Lucas Cinquetti Moreira" userId="S::lucas.cinquetti@ges.inatel.br::890767fd-182f-4d24-b19c-7838e51d39b3" providerId="AD" clId="Web-{CF88B8EF-A215-63D0-E250-D06E2951972A}" dt="2024-03-08T15:58:24.925" v="364" actId="20577"/>
          <ac:spMkLst>
            <pc:docMk/>
            <pc:sldMk cId="2178884707" sldId="268"/>
            <ac:spMk id="2" creationId="{83DAC7FC-FD2E-73A9-380B-8ADBC1775C43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8T14:24:01.423" v="253"/>
          <ac:spMkLst>
            <pc:docMk/>
            <pc:sldMk cId="2178884707" sldId="268"/>
            <ac:spMk id="3" creationId="{DF47FD5A-9C99-205E-C589-CAC5EA9036D5}"/>
          </ac:spMkLst>
        </pc:spChg>
        <pc:picChg chg="add mod ord">
          <ac:chgData name="Lucas Cinquetti Moreira" userId="S::lucas.cinquetti@ges.inatel.br::890767fd-182f-4d24-b19c-7838e51d39b3" providerId="AD" clId="Web-{CF88B8EF-A215-63D0-E250-D06E2951972A}" dt="2024-03-08T14:24:07.329" v="257" actId="1076"/>
          <ac:picMkLst>
            <pc:docMk/>
            <pc:sldMk cId="2178884707" sldId="268"/>
            <ac:picMk id="4" creationId="{21183B73-4AF7-9AB5-3E7C-B953A6965466}"/>
          </ac:picMkLst>
        </pc:picChg>
      </pc:sldChg>
      <pc:sldChg chg="addSp delSp modSp new">
        <pc:chgData name="Lucas Cinquetti Moreira" userId="S::lucas.cinquetti@ges.inatel.br::890767fd-182f-4d24-b19c-7838e51d39b3" providerId="AD" clId="Web-{CF88B8EF-A215-63D0-E250-D06E2951972A}" dt="2024-03-08T14:31:04.982" v="322" actId="20577"/>
        <pc:sldMkLst>
          <pc:docMk/>
          <pc:sldMk cId="3348028634" sldId="269"/>
        </pc:sldMkLst>
        <pc:spChg chg="mod">
          <ac:chgData name="Lucas Cinquetti Moreira" userId="S::lucas.cinquetti@ges.inatel.br::890767fd-182f-4d24-b19c-7838e51d39b3" providerId="AD" clId="Web-{CF88B8EF-A215-63D0-E250-D06E2951972A}" dt="2024-03-08T14:31:04.982" v="322" actId="20577"/>
          <ac:spMkLst>
            <pc:docMk/>
            <pc:sldMk cId="3348028634" sldId="269"/>
            <ac:spMk id="2" creationId="{36C7ADF2-6BFD-522D-E6CD-7A5AE8F93568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8T14:29:10.244" v="279"/>
          <ac:spMkLst>
            <pc:docMk/>
            <pc:sldMk cId="3348028634" sldId="269"/>
            <ac:spMk id="3" creationId="{F2CF5A81-8EE7-C730-4CF2-C1B5CBDACD71}"/>
          </ac:spMkLst>
        </pc:spChg>
        <pc:picChg chg="add mod ord">
          <ac:chgData name="Lucas Cinquetti Moreira" userId="S::lucas.cinquetti@ges.inatel.br::890767fd-182f-4d24-b19c-7838e51d39b3" providerId="AD" clId="Web-{CF88B8EF-A215-63D0-E250-D06E2951972A}" dt="2024-03-08T14:29:16.354" v="282" actId="14100"/>
          <ac:picMkLst>
            <pc:docMk/>
            <pc:sldMk cId="3348028634" sldId="269"/>
            <ac:picMk id="4" creationId="{20ACBB9C-336A-7ABB-F240-4BF6F70A490C}"/>
          </ac:picMkLst>
        </pc:picChg>
      </pc:sldChg>
      <pc:sldChg chg="addSp delSp modSp new">
        <pc:chgData name="Lucas Cinquetti Moreira" userId="S::lucas.cinquetti@ges.inatel.br::890767fd-182f-4d24-b19c-7838e51d39b3" providerId="AD" clId="Web-{CF88B8EF-A215-63D0-E250-D06E2951972A}" dt="2024-03-08T14:30:58.325" v="318" actId="20577"/>
        <pc:sldMkLst>
          <pc:docMk/>
          <pc:sldMk cId="1488813677" sldId="270"/>
        </pc:sldMkLst>
        <pc:spChg chg="mod">
          <ac:chgData name="Lucas Cinquetti Moreira" userId="S::lucas.cinquetti@ges.inatel.br::890767fd-182f-4d24-b19c-7838e51d39b3" providerId="AD" clId="Web-{CF88B8EF-A215-63D0-E250-D06E2951972A}" dt="2024-03-08T14:30:58.325" v="318" actId="20577"/>
          <ac:spMkLst>
            <pc:docMk/>
            <pc:sldMk cId="1488813677" sldId="270"/>
            <ac:spMk id="2" creationId="{6F9D215E-6008-B1D0-94C0-A7A0B0E9F8F9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8T14:30:38.653" v="311"/>
          <ac:spMkLst>
            <pc:docMk/>
            <pc:sldMk cId="1488813677" sldId="270"/>
            <ac:spMk id="3" creationId="{511AF0FF-C7F5-4132-09D2-D2955B55AAD4}"/>
          </ac:spMkLst>
        </pc:spChg>
        <pc:picChg chg="add mod ord">
          <ac:chgData name="Lucas Cinquetti Moreira" userId="S::lucas.cinquetti@ges.inatel.br::890767fd-182f-4d24-b19c-7838e51d39b3" providerId="AD" clId="Web-{CF88B8EF-A215-63D0-E250-D06E2951972A}" dt="2024-03-08T14:30:43.043" v="313" actId="14100"/>
          <ac:picMkLst>
            <pc:docMk/>
            <pc:sldMk cId="1488813677" sldId="270"/>
            <ac:picMk id="4" creationId="{B29AFE2F-D854-5A7E-4317-60054C2F1583}"/>
          </ac:picMkLst>
        </pc:picChg>
      </pc:sldChg>
      <pc:sldChg chg="addSp delSp modSp new">
        <pc:chgData name="Lucas Cinquetti Moreira" userId="S::lucas.cinquetti@ges.inatel.br::890767fd-182f-4d24-b19c-7838e51d39b3" providerId="AD" clId="Web-{CF88B8EF-A215-63D0-E250-D06E2951972A}" dt="2024-03-08T14:32:22.953" v="344" actId="1076"/>
        <pc:sldMkLst>
          <pc:docMk/>
          <pc:sldMk cId="417121535" sldId="271"/>
        </pc:sldMkLst>
        <pc:spChg chg="mod">
          <ac:chgData name="Lucas Cinquetti Moreira" userId="S::lucas.cinquetti@ges.inatel.br::890767fd-182f-4d24-b19c-7838e51d39b3" providerId="AD" clId="Web-{CF88B8EF-A215-63D0-E250-D06E2951972A}" dt="2024-03-08T14:32:14.562" v="340" actId="20577"/>
          <ac:spMkLst>
            <pc:docMk/>
            <pc:sldMk cId="417121535" sldId="271"/>
            <ac:spMk id="2" creationId="{E3E2910C-E520-6132-1815-289862A25290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8T14:32:17.421" v="341"/>
          <ac:spMkLst>
            <pc:docMk/>
            <pc:sldMk cId="417121535" sldId="271"/>
            <ac:spMk id="3" creationId="{7E63565A-A6E4-DF84-2B89-D9E65EA9C16A}"/>
          </ac:spMkLst>
        </pc:spChg>
        <pc:picChg chg="add mod ord">
          <ac:chgData name="Lucas Cinquetti Moreira" userId="S::lucas.cinquetti@ges.inatel.br::890767fd-182f-4d24-b19c-7838e51d39b3" providerId="AD" clId="Web-{CF88B8EF-A215-63D0-E250-D06E2951972A}" dt="2024-03-08T14:32:22.953" v="344" actId="1076"/>
          <ac:picMkLst>
            <pc:docMk/>
            <pc:sldMk cId="417121535" sldId="271"/>
            <ac:picMk id="4" creationId="{164CFC93-9FBF-47F9-F82F-80E3D34FFF6A}"/>
          </ac:picMkLst>
        </pc:picChg>
      </pc:sldChg>
      <pc:sldChg chg="addSp delSp modSp new">
        <pc:chgData name="Lucas Cinquetti Moreira" userId="S::lucas.cinquetti@ges.inatel.br::890767fd-182f-4d24-b19c-7838e51d39b3" providerId="AD" clId="Web-{CF88B8EF-A215-63D0-E250-D06E2951972A}" dt="2024-03-08T15:31:07.143" v="360" actId="1076"/>
        <pc:sldMkLst>
          <pc:docMk/>
          <pc:sldMk cId="3475927005" sldId="272"/>
        </pc:sldMkLst>
        <pc:spChg chg="mod">
          <ac:chgData name="Lucas Cinquetti Moreira" userId="S::lucas.cinquetti@ges.inatel.br::890767fd-182f-4d24-b19c-7838e51d39b3" providerId="AD" clId="Web-{CF88B8EF-A215-63D0-E250-D06E2951972A}" dt="2024-03-08T15:30:59.987" v="358" actId="20577"/>
          <ac:spMkLst>
            <pc:docMk/>
            <pc:sldMk cId="3475927005" sldId="272"/>
            <ac:spMk id="2" creationId="{771FFD70-D65E-C25E-1E8A-C7B2007D6ED2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8T15:31:04.034" v="359"/>
          <ac:spMkLst>
            <pc:docMk/>
            <pc:sldMk cId="3475927005" sldId="272"/>
            <ac:spMk id="3" creationId="{B96C6147-B1B8-7E44-3F0B-E6F8E7810788}"/>
          </ac:spMkLst>
        </pc:spChg>
        <pc:picChg chg="add mod ord">
          <ac:chgData name="Lucas Cinquetti Moreira" userId="S::lucas.cinquetti@ges.inatel.br::890767fd-182f-4d24-b19c-7838e51d39b3" providerId="AD" clId="Web-{CF88B8EF-A215-63D0-E250-D06E2951972A}" dt="2024-03-08T15:31:07.143" v="360" actId="1076"/>
          <ac:picMkLst>
            <pc:docMk/>
            <pc:sldMk cId="3475927005" sldId="272"/>
            <ac:picMk id="4" creationId="{22DD2766-2674-AADD-711C-C2A025FF4A40}"/>
          </ac:picMkLst>
        </pc:picChg>
      </pc:sldChg>
      <pc:sldChg chg="addSp delSp modSp new">
        <pc:chgData name="Lucas Cinquetti Moreira" userId="S::lucas.cinquetti@ges.inatel.br::890767fd-182f-4d24-b19c-7838e51d39b3" providerId="AD" clId="Web-{CF88B8EF-A215-63D0-E250-D06E2951972A}" dt="2024-03-08T16:05:42.386" v="386" actId="1076"/>
        <pc:sldMkLst>
          <pc:docMk/>
          <pc:sldMk cId="1292884505" sldId="273"/>
        </pc:sldMkLst>
        <pc:spChg chg="mod">
          <ac:chgData name="Lucas Cinquetti Moreira" userId="S::lucas.cinquetti@ges.inatel.br::890767fd-182f-4d24-b19c-7838e51d39b3" providerId="AD" clId="Web-{CF88B8EF-A215-63D0-E250-D06E2951972A}" dt="2024-03-08T16:05:32.448" v="380" actId="20577"/>
          <ac:spMkLst>
            <pc:docMk/>
            <pc:sldMk cId="1292884505" sldId="273"/>
            <ac:spMk id="2" creationId="{9B0BD961-CB2E-E24A-807F-834B11E153C7}"/>
          </ac:spMkLst>
        </pc:spChg>
        <pc:spChg chg="del">
          <ac:chgData name="Lucas Cinquetti Moreira" userId="S::lucas.cinquetti@ges.inatel.br::890767fd-182f-4d24-b19c-7838e51d39b3" providerId="AD" clId="Web-{CF88B8EF-A215-63D0-E250-D06E2951972A}" dt="2024-03-08T16:05:35.574" v="381"/>
          <ac:spMkLst>
            <pc:docMk/>
            <pc:sldMk cId="1292884505" sldId="273"/>
            <ac:spMk id="3" creationId="{74A1F6E4-871C-4609-FFAA-9AEBA1F2A950}"/>
          </ac:spMkLst>
        </pc:spChg>
        <pc:picChg chg="add mod ord">
          <ac:chgData name="Lucas Cinquetti Moreira" userId="S::lucas.cinquetti@ges.inatel.br::890767fd-182f-4d24-b19c-7838e51d39b3" providerId="AD" clId="Web-{CF88B8EF-A215-63D0-E250-D06E2951972A}" dt="2024-03-08T16:05:42.386" v="386" actId="1076"/>
          <ac:picMkLst>
            <pc:docMk/>
            <pc:sldMk cId="1292884505" sldId="273"/>
            <ac:picMk id="4" creationId="{A836BD83-5051-16B6-D42F-6CD08C9F2D90}"/>
          </ac:picMkLst>
        </pc:picChg>
      </pc:sldChg>
    </pc:docChg>
  </pc:docChgLst>
  <pc:docChgLst>
    <pc:chgData name="Lucas Cinquetti Moreira" userId="S::lucas.cinquetti@ges.inatel.br::890767fd-182f-4d24-b19c-7838e51d39b3" providerId="AD" clId="Web-{928DFA33-0130-7F39-67CA-1CACBD3F0480}"/>
    <pc:docChg chg="addSld modSld">
      <pc:chgData name="Lucas Cinquetti Moreira" userId="S::lucas.cinquetti@ges.inatel.br::890767fd-182f-4d24-b19c-7838e51d39b3" providerId="AD" clId="Web-{928DFA33-0130-7F39-67CA-1CACBD3F0480}" dt="2024-03-08T17:24:55.070" v="67" actId="1076"/>
      <pc:docMkLst>
        <pc:docMk/>
      </pc:docMkLst>
      <pc:sldChg chg="addSp modSp">
        <pc:chgData name="Lucas Cinquetti Moreira" userId="S::lucas.cinquetti@ges.inatel.br::890767fd-182f-4d24-b19c-7838e51d39b3" providerId="AD" clId="Web-{928DFA33-0130-7F39-67CA-1CACBD3F0480}" dt="2024-03-08T16:46:17.548" v="17" actId="20577"/>
        <pc:sldMkLst>
          <pc:docMk/>
          <pc:sldMk cId="16771746" sldId="261"/>
        </pc:sldMkLst>
        <pc:spChg chg="mod">
          <ac:chgData name="Lucas Cinquetti Moreira" userId="S::lucas.cinquetti@ges.inatel.br::890767fd-182f-4d24-b19c-7838e51d39b3" providerId="AD" clId="Web-{928DFA33-0130-7F39-67CA-1CACBD3F0480}" dt="2024-03-08T16:46:17.548" v="17" actId="20577"/>
          <ac:spMkLst>
            <pc:docMk/>
            <pc:sldMk cId="16771746" sldId="261"/>
            <ac:spMk id="2" creationId="{D30BAAA6-2300-E163-2C38-F0FDA9734951}"/>
          </ac:spMkLst>
        </pc:spChg>
        <pc:picChg chg="add mod">
          <ac:chgData name="Lucas Cinquetti Moreira" userId="S::lucas.cinquetti@ges.inatel.br::890767fd-182f-4d24-b19c-7838e51d39b3" providerId="AD" clId="Web-{928DFA33-0130-7F39-67CA-1CACBD3F0480}" dt="2024-03-08T16:45:59.454" v="10" actId="1076"/>
          <ac:picMkLst>
            <pc:docMk/>
            <pc:sldMk cId="16771746" sldId="261"/>
            <ac:picMk id="3" creationId="{D40D2A36-01EE-3D32-52BC-6939B9BF9B39}"/>
          </ac:picMkLst>
        </pc:picChg>
        <pc:picChg chg="mod">
          <ac:chgData name="Lucas Cinquetti Moreira" userId="S::lucas.cinquetti@ges.inatel.br::890767fd-182f-4d24-b19c-7838e51d39b3" providerId="AD" clId="Web-{928DFA33-0130-7F39-67CA-1CACBD3F0480}" dt="2024-03-08T16:46:03.454" v="11" actId="14100"/>
          <ac:picMkLst>
            <pc:docMk/>
            <pc:sldMk cId="16771746" sldId="261"/>
            <ac:picMk id="4" creationId="{081E988F-FD25-91C5-97EE-C2F34A1C9C67}"/>
          </ac:picMkLst>
        </pc:picChg>
      </pc:sldChg>
      <pc:sldChg chg="addSp delSp modSp new">
        <pc:chgData name="Lucas Cinquetti Moreira" userId="S::lucas.cinquetti@ges.inatel.br::890767fd-182f-4d24-b19c-7838e51d39b3" providerId="AD" clId="Web-{928DFA33-0130-7F39-67CA-1CACBD3F0480}" dt="2024-03-08T17:05:04.029" v="48" actId="14100"/>
        <pc:sldMkLst>
          <pc:docMk/>
          <pc:sldMk cId="456030861" sldId="274"/>
        </pc:sldMkLst>
        <pc:spChg chg="mod">
          <ac:chgData name="Lucas Cinquetti Moreira" userId="S::lucas.cinquetti@ges.inatel.br::890767fd-182f-4d24-b19c-7838e51d39b3" providerId="AD" clId="Web-{928DFA33-0130-7F39-67CA-1CACBD3F0480}" dt="2024-03-08T17:00:57.164" v="45" actId="20577"/>
          <ac:spMkLst>
            <pc:docMk/>
            <pc:sldMk cId="456030861" sldId="274"/>
            <ac:spMk id="2" creationId="{4935ECC1-6619-1F4D-1742-9F2D2AA8CB8A}"/>
          </ac:spMkLst>
        </pc:spChg>
        <pc:spChg chg="del">
          <ac:chgData name="Lucas Cinquetti Moreira" userId="S::lucas.cinquetti@ges.inatel.br::890767fd-182f-4d24-b19c-7838e51d39b3" providerId="AD" clId="Web-{928DFA33-0130-7F39-67CA-1CACBD3F0480}" dt="2024-03-08T17:04:56.482" v="46"/>
          <ac:spMkLst>
            <pc:docMk/>
            <pc:sldMk cId="456030861" sldId="274"/>
            <ac:spMk id="3" creationId="{78F9230F-04B9-22A5-4664-E642BB3769E5}"/>
          </ac:spMkLst>
        </pc:spChg>
        <pc:picChg chg="add mod ord">
          <ac:chgData name="Lucas Cinquetti Moreira" userId="S::lucas.cinquetti@ges.inatel.br::890767fd-182f-4d24-b19c-7838e51d39b3" providerId="AD" clId="Web-{928DFA33-0130-7F39-67CA-1CACBD3F0480}" dt="2024-03-08T17:05:04.029" v="48" actId="14100"/>
          <ac:picMkLst>
            <pc:docMk/>
            <pc:sldMk cId="456030861" sldId="274"/>
            <ac:picMk id="4" creationId="{A7A8AFD0-EDC5-D3A0-13C7-08ADA97A0626}"/>
          </ac:picMkLst>
        </pc:picChg>
      </pc:sldChg>
      <pc:sldChg chg="addSp delSp modSp new">
        <pc:chgData name="Lucas Cinquetti Moreira" userId="S::lucas.cinquetti@ges.inatel.br::890767fd-182f-4d24-b19c-7838e51d39b3" providerId="AD" clId="Web-{928DFA33-0130-7F39-67CA-1CACBD3F0480}" dt="2024-03-08T17:24:55.070" v="67" actId="1076"/>
        <pc:sldMkLst>
          <pc:docMk/>
          <pc:sldMk cId="3328666216" sldId="275"/>
        </pc:sldMkLst>
        <pc:spChg chg="mod">
          <ac:chgData name="Lucas Cinquetti Moreira" userId="S::lucas.cinquetti@ges.inatel.br::890767fd-182f-4d24-b19c-7838e51d39b3" providerId="AD" clId="Web-{928DFA33-0130-7F39-67CA-1CACBD3F0480}" dt="2024-03-08T17:22:06.347" v="64" actId="20577"/>
          <ac:spMkLst>
            <pc:docMk/>
            <pc:sldMk cId="3328666216" sldId="275"/>
            <ac:spMk id="2" creationId="{17161106-C6B0-98A1-8003-3876080820E6}"/>
          </ac:spMkLst>
        </pc:spChg>
        <pc:spChg chg="del">
          <ac:chgData name="Lucas Cinquetti Moreira" userId="S::lucas.cinquetti@ges.inatel.br::890767fd-182f-4d24-b19c-7838e51d39b3" providerId="AD" clId="Web-{928DFA33-0130-7F39-67CA-1CACBD3F0480}" dt="2024-03-08T17:22:54.176" v="65"/>
          <ac:spMkLst>
            <pc:docMk/>
            <pc:sldMk cId="3328666216" sldId="275"/>
            <ac:spMk id="3" creationId="{A43BAC1E-D564-6C2B-AD74-6AF61D2550AE}"/>
          </ac:spMkLst>
        </pc:spChg>
        <pc:picChg chg="add mod ord">
          <ac:chgData name="Lucas Cinquetti Moreira" userId="S::lucas.cinquetti@ges.inatel.br::890767fd-182f-4d24-b19c-7838e51d39b3" providerId="AD" clId="Web-{928DFA33-0130-7F39-67CA-1CACBD3F0480}" dt="2024-03-08T17:24:55.070" v="67" actId="1076"/>
          <ac:picMkLst>
            <pc:docMk/>
            <pc:sldMk cId="3328666216" sldId="275"/>
            <ac:picMk id="4" creationId="{20D9B2A1-287D-9750-1C2E-9D9EE68AA4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040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0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09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5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63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5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3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1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1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7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1899" y="1480457"/>
            <a:ext cx="9524999" cy="2262781"/>
          </a:xfrm>
        </p:spPr>
        <p:txBody>
          <a:bodyPr/>
          <a:lstStyle/>
          <a:p>
            <a:r>
              <a:rPr lang="de-DE" err="1"/>
              <a:t>Algoritmos</a:t>
            </a:r>
            <a:r>
              <a:rPr lang="de-DE"/>
              <a:t> </a:t>
            </a:r>
            <a:r>
              <a:rPr lang="de-DE" err="1"/>
              <a:t>para</a:t>
            </a:r>
            <a:r>
              <a:rPr lang="de-DE"/>
              <a:t> o </a:t>
            </a:r>
            <a:r>
              <a:rPr lang="de-DE" err="1"/>
              <a:t>modelo</a:t>
            </a:r>
            <a:r>
              <a:rPr lang="de-DE"/>
              <a:t> de </a:t>
            </a:r>
            <a:r>
              <a:rPr lang="de-DE" err="1"/>
              <a:t>Regressão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BB125-E60D-2164-0376-10211B72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Decision</a:t>
            </a:r>
            <a:r>
              <a:rPr lang="pt-BR"/>
              <a:t> </a:t>
            </a:r>
            <a:r>
              <a:rPr lang="pt-BR" err="1"/>
              <a:t>Tree</a:t>
            </a:r>
            <a:r>
              <a:rPr lang="pt-BR"/>
              <a:t> </a:t>
            </a:r>
            <a:r>
              <a:rPr lang="pt-BR" err="1"/>
              <a:t>Regressor</a:t>
            </a:r>
          </a:p>
        </p:txBody>
      </p:sp>
      <p:pic>
        <p:nvPicPr>
          <p:cNvPr id="4" name="Espaço Reservado para Conteúdo 3" descr="Diagrama, Esquemático&#10;&#10;Descrição gerada automaticamente">
            <a:extLst>
              <a:ext uri="{FF2B5EF4-FFF2-40B4-BE49-F238E27FC236}">
                <a16:creationId xmlns:a16="http://schemas.microsoft.com/office/drawing/2014/main" id="{FF45DBD1-3CDC-0AF8-227B-E5B7B253A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748" y="1644562"/>
            <a:ext cx="5223782" cy="3209925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96DF71-2F36-6214-238D-D200AED61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12" y="1639661"/>
            <a:ext cx="3148692" cy="857250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7ED86CB9-64A2-AFF6-3754-E4B034F02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13" y="2887436"/>
            <a:ext cx="3990975" cy="495300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9B7307B8-C5D2-4BD3-2F08-95BC8C8C8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632" y="3870551"/>
            <a:ext cx="3654878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3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AC7FC-FD2E-73A9-380B-8ADBC177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SVM (</a:t>
            </a:r>
            <a:r>
              <a:rPr lang="pt-BR" err="1"/>
              <a:t>Support</a:t>
            </a:r>
            <a:r>
              <a:rPr lang="pt-BR"/>
              <a:t> Vector Machine)</a:t>
            </a:r>
            <a:br>
              <a:rPr lang="pt-BR"/>
            </a:br>
            <a:endParaRPr lang="pt-BR"/>
          </a:p>
        </p:txBody>
      </p:sp>
      <p:pic>
        <p:nvPicPr>
          <p:cNvPr id="4" name="Espaço Reservado para Conteúdo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21183B73-4AF7-9AB5-3E7C-B953A6965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551" y="2109927"/>
            <a:ext cx="8765721" cy="3400425"/>
          </a:xfrm>
        </p:spPr>
      </p:pic>
    </p:spTree>
    <p:extLst>
      <p:ext uri="{BB962C8B-B14F-4D97-AF65-F5344CB8AC3E}">
        <p14:creationId xmlns:p14="http://schemas.microsoft.com/office/powerpoint/2010/main" val="217888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7ADF2-6BFD-522D-E6CD-7A5AE8F9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SVM (</a:t>
            </a:r>
            <a:r>
              <a:rPr lang="pt-BR" err="1"/>
              <a:t>Support</a:t>
            </a:r>
            <a:r>
              <a:rPr lang="pt-BR"/>
              <a:t> Vector Machine)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0ACBB9C-336A-7ABB-F240-4BF6F70A4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792" y="1817915"/>
            <a:ext cx="7492611" cy="4093307"/>
          </a:xfrm>
        </p:spPr>
      </p:pic>
    </p:spTree>
    <p:extLst>
      <p:ext uri="{BB962C8B-B14F-4D97-AF65-F5344CB8AC3E}">
        <p14:creationId xmlns:p14="http://schemas.microsoft.com/office/powerpoint/2010/main" val="334802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D215E-6008-B1D0-94C0-A7A0B0E9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SVM (</a:t>
            </a:r>
            <a:r>
              <a:rPr lang="pt-BR" err="1"/>
              <a:t>Support</a:t>
            </a:r>
            <a:r>
              <a:rPr lang="pt-BR"/>
              <a:t> Vector Machine)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29AFE2F-D854-5A7E-4317-60054C2F1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416" y="1796143"/>
            <a:ext cx="7128877" cy="4115079"/>
          </a:xfrm>
        </p:spPr>
      </p:pic>
    </p:spTree>
    <p:extLst>
      <p:ext uri="{BB962C8B-B14F-4D97-AF65-F5344CB8AC3E}">
        <p14:creationId xmlns:p14="http://schemas.microsoft.com/office/powerpoint/2010/main" val="148881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2910C-E520-6132-1815-289862A2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SVM (</a:t>
            </a:r>
            <a:r>
              <a:rPr lang="pt-BR" err="1"/>
              <a:t>Support</a:t>
            </a:r>
            <a:r>
              <a:rPr lang="pt-BR"/>
              <a:t> Vector Machine)</a:t>
            </a:r>
          </a:p>
        </p:txBody>
      </p:sp>
      <p:pic>
        <p:nvPicPr>
          <p:cNvPr id="4" name="Espaço Reservado para Conteúdo 3" descr="Padrão do plano de fundo&#10;&#10;Descrição gerada automaticamente">
            <a:extLst>
              <a:ext uri="{FF2B5EF4-FFF2-40B4-BE49-F238E27FC236}">
                <a16:creationId xmlns:a16="http://schemas.microsoft.com/office/drawing/2014/main" id="{164CFC93-9FBF-47F9-F82F-80E3D34FF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589" y="2110904"/>
            <a:ext cx="7632245" cy="4008072"/>
          </a:xfrm>
        </p:spPr>
      </p:pic>
    </p:spTree>
    <p:extLst>
      <p:ext uri="{BB962C8B-B14F-4D97-AF65-F5344CB8AC3E}">
        <p14:creationId xmlns:p14="http://schemas.microsoft.com/office/powerpoint/2010/main" val="41712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FD70-D65E-C25E-1E8A-C7B2007D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SVR(</a:t>
            </a:r>
            <a:r>
              <a:rPr lang="pt-BR" err="1"/>
              <a:t>Support</a:t>
            </a:r>
            <a:r>
              <a:rPr lang="pt-BR"/>
              <a:t> Vector </a:t>
            </a:r>
            <a:r>
              <a:rPr lang="pt-BR" err="1"/>
              <a:t>Regression</a:t>
            </a:r>
            <a:r>
              <a:rPr lang="pt-BR"/>
              <a:t>)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22DD2766-2674-AADD-711C-C2A025FF4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245" y="2090057"/>
            <a:ext cx="7178021" cy="3778250"/>
          </a:xfrm>
        </p:spPr>
      </p:pic>
    </p:spTree>
    <p:extLst>
      <p:ext uri="{BB962C8B-B14F-4D97-AF65-F5344CB8AC3E}">
        <p14:creationId xmlns:p14="http://schemas.microsoft.com/office/powerpoint/2010/main" val="347592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BD961-CB2E-E24A-807F-834B11E1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SVR (</a:t>
            </a:r>
            <a:r>
              <a:rPr lang="pt-BR" err="1"/>
              <a:t>Support</a:t>
            </a:r>
            <a:r>
              <a:rPr lang="pt-BR"/>
              <a:t> Vector </a:t>
            </a:r>
            <a:r>
              <a:rPr lang="pt-BR" err="1"/>
              <a:t>Regression</a:t>
            </a:r>
            <a:r>
              <a:rPr lang="pt-BR"/>
              <a:t>)</a:t>
            </a:r>
          </a:p>
        </p:txBody>
      </p:sp>
      <p:pic>
        <p:nvPicPr>
          <p:cNvPr id="4" name="Espaço Reservado para Conteúdo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A836BD83-5051-16B6-D42F-6CD08C9F2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660" y="1828800"/>
            <a:ext cx="8271274" cy="4136850"/>
          </a:xfrm>
        </p:spPr>
      </p:pic>
    </p:spTree>
    <p:extLst>
      <p:ext uri="{BB962C8B-B14F-4D97-AF65-F5344CB8AC3E}">
        <p14:creationId xmlns:p14="http://schemas.microsoft.com/office/powerpoint/2010/main" val="129288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BAAA6-2300-E163-2C38-F0FDA973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Formas de validar precisão</a:t>
            </a:r>
            <a:br>
              <a:rPr lang="pt-BR"/>
            </a:br>
            <a:br>
              <a:rPr lang="pt-BR"/>
            </a:br>
            <a:r>
              <a:rPr lang="pt-BR"/>
              <a:t>Root </a:t>
            </a:r>
            <a:r>
              <a:rPr lang="pt-BR" err="1"/>
              <a:t>Mean</a:t>
            </a:r>
            <a:r>
              <a:rPr lang="pt-BR"/>
              <a:t> Square Error</a:t>
            </a:r>
          </a:p>
        </p:txBody>
      </p:sp>
      <p:pic>
        <p:nvPicPr>
          <p:cNvPr id="4" name="Espaço Reservado para Conteúdo 3" descr="Esquemático&#10;&#10;Descrição gerada automaticamente">
            <a:extLst>
              <a:ext uri="{FF2B5EF4-FFF2-40B4-BE49-F238E27FC236}">
                <a16:creationId xmlns:a16="http://schemas.microsoft.com/office/drawing/2014/main" id="{081E988F-FD25-91C5-97EE-C2F34A1C9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219" y="2327537"/>
            <a:ext cx="4591050" cy="3600450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40D2A36-01EE-3D32-52BC-6939B9BF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964" y="2474908"/>
            <a:ext cx="5298893" cy="33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5ECC1-6619-1F4D-1742-9F2D2AA8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Formas de Validar precisão</a:t>
            </a:r>
            <a:br>
              <a:rPr lang="pt-BR"/>
            </a:br>
            <a:br>
              <a:rPr lang="pt-BR"/>
            </a:br>
            <a:r>
              <a:rPr lang="pt-BR"/>
              <a:t>R - </a:t>
            </a:r>
            <a:r>
              <a:rPr lang="pt-BR" err="1"/>
              <a:t>Squared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A7A8AFD0-EDC5-D3A0-13C7-08ADA97A0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839" y="2427515"/>
            <a:ext cx="7429060" cy="4202164"/>
          </a:xfrm>
        </p:spPr>
      </p:pic>
    </p:spTree>
    <p:extLst>
      <p:ext uri="{BB962C8B-B14F-4D97-AF65-F5344CB8AC3E}">
        <p14:creationId xmlns:p14="http://schemas.microsoft.com/office/powerpoint/2010/main" val="45603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61106-C6B0-98A1-8003-38760808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Formas de validar a Precisão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Cross </a:t>
            </a:r>
            <a:r>
              <a:rPr lang="pt-BR" dirty="0" err="1"/>
              <a:t>Validation</a:t>
            </a:r>
          </a:p>
        </p:txBody>
      </p:sp>
      <p:pic>
        <p:nvPicPr>
          <p:cNvPr id="4" name="Espaço Reservado para Conteúdo 3" descr="Uma imagem contendo Diagrama&#10;&#10;Descrição gerada automaticamente">
            <a:extLst>
              <a:ext uri="{FF2B5EF4-FFF2-40B4-BE49-F238E27FC236}">
                <a16:creationId xmlns:a16="http://schemas.microsoft.com/office/drawing/2014/main" id="{20D9B2A1-287D-9750-1C2E-9D9EE68AA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791" y="2583873"/>
            <a:ext cx="7457881" cy="3778250"/>
          </a:xfrm>
        </p:spPr>
      </p:pic>
    </p:spTree>
    <p:extLst>
      <p:ext uri="{BB962C8B-B14F-4D97-AF65-F5344CB8AC3E}">
        <p14:creationId xmlns:p14="http://schemas.microsoft.com/office/powerpoint/2010/main" val="332866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1B16D-6631-9CE6-3AFF-70D89AD8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Regressão Linear</a:t>
            </a:r>
          </a:p>
        </p:txBody>
      </p:sp>
      <p:pic>
        <p:nvPicPr>
          <p:cNvPr id="4" name="Espaço Reservado para Conteúdo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88AACA4-FB1B-CA40-5F95-EE3CA1A7F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151" y="1905000"/>
            <a:ext cx="7124265" cy="4027993"/>
          </a:xfrm>
        </p:spPr>
      </p:pic>
    </p:spTree>
    <p:extLst>
      <p:ext uri="{BB962C8B-B14F-4D97-AF65-F5344CB8AC3E}">
        <p14:creationId xmlns:p14="http://schemas.microsoft.com/office/powerpoint/2010/main" val="318708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D02F7-3FD6-9E46-0A60-D6551383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Regressão Linear</a:t>
            </a:r>
            <a:br>
              <a:rPr lang="pt-BR"/>
            </a:br>
            <a:endParaRPr lang="pt-BR"/>
          </a:p>
        </p:txBody>
      </p:sp>
      <p:pic>
        <p:nvPicPr>
          <p:cNvPr id="4" name="Espaço Reservado para Conteúdo 3" descr="Uma imagem contendo Texto&#10;&#10;Descrição gerada automaticamente">
            <a:extLst>
              <a:ext uri="{FF2B5EF4-FFF2-40B4-BE49-F238E27FC236}">
                <a16:creationId xmlns:a16="http://schemas.microsoft.com/office/drawing/2014/main" id="{7B81CB2C-D422-703B-8359-7EA537A08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298" y="2310993"/>
            <a:ext cx="8915400" cy="3139807"/>
          </a:xfrm>
        </p:spPr>
      </p:pic>
    </p:spTree>
    <p:extLst>
      <p:ext uri="{BB962C8B-B14F-4D97-AF65-F5344CB8AC3E}">
        <p14:creationId xmlns:p14="http://schemas.microsoft.com/office/powerpoint/2010/main" val="266680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BCBB7-6614-08A5-8599-433FF16B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Regressão Linear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964C42A-F938-0763-BC4E-30B1B4ADE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757" y="1905000"/>
            <a:ext cx="2567795" cy="3777622"/>
          </a:xfrm>
        </p:spPr>
      </p:pic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03C0186E-12C6-6C84-E24B-28FA0E8F1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406" y="1907721"/>
            <a:ext cx="39528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7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626F1-8664-BD26-A07B-A61DF0A0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Regressão Linear</a:t>
            </a:r>
          </a:p>
        </p:txBody>
      </p:sp>
      <p:pic>
        <p:nvPicPr>
          <p:cNvPr id="4" name="Espaço Reservado para Conteúdo 3" descr="Gráfico, Diagrama, Esquemático&#10;&#10;Descrição gerada automaticamente">
            <a:extLst>
              <a:ext uri="{FF2B5EF4-FFF2-40B4-BE49-F238E27FC236}">
                <a16:creationId xmlns:a16="http://schemas.microsoft.com/office/drawing/2014/main" id="{73A34637-47B3-98CB-94B0-8376CBEA8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866" y="1709058"/>
            <a:ext cx="6460320" cy="4626707"/>
          </a:xfrm>
        </p:spPr>
      </p:pic>
    </p:spTree>
    <p:extLst>
      <p:ext uri="{BB962C8B-B14F-4D97-AF65-F5344CB8AC3E}">
        <p14:creationId xmlns:p14="http://schemas.microsoft.com/office/powerpoint/2010/main" val="176666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2077-EB47-2FF8-9764-B410AD38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Decision</a:t>
            </a:r>
            <a:r>
              <a:rPr lang="pt-BR"/>
              <a:t> </a:t>
            </a:r>
            <a:r>
              <a:rPr lang="pt-BR" err="1"/>
              <a:t>Tree</a:t>
            </a:r>
            <a:r>
              <a:rPr lang="pt-BR"/>
              <a:t> </a:t>
            </a:r>
            <a:r>
              <a:rPr lang="pt-BR" err="1"/>
              <a:t>Regressor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98B21C81-83A5-6105-6DBE-51FEC657B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177" y="2090057"/>
            <a:ext cx="7283698" cy="3777622"/>
          </a:xfrm>
        </p:spPr>
      </p:pic>
    </p:spTree>
    <p:extLst>
      <p:ext uri="{BB962C8B-B14F-4D97-AF65-F5344CB8AC3E}">
        <p14:creationId xmlns:p14="http://schemas.microsoft.com/office/powerpoint/2010/main" val="137495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2F4C2-1B44-6FFA-02EF-FC93F1AB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Decision</a:t>
            </a:r>
            <a:r>
              <a:rPr lang="pt-BR"/>
              <a:t> </a:t>
            </a:r>
            <a:r>
              <a:rPr lang="pt-BR" err="1"/>
              <a:t>Tree</a:t>
            </a:r>
            <a:r>
              <a:rPr lang="pt-BR"/>
              <a:t> </a:t>
            </a:r>
            <a:r>
              <a:rPr lang="pt-BR" err="1"/>
              <a:t>Regressor</a:t>
            </a:r>
          </a:p>
        </p:txBody>
      </p:sp>
      <p:pic>
        <p:nvPicPr>
          <p:cNvPr id="4" name="Espaço Reservado para Conteúdo 3" descr="Uma imagem contendo Diagrama&#10;&#10;Descrição gerada automaticamente">
            <a:extLst>
              <a:ext uri="{FF2B5EF4-FFF2-40B4-BE49-F238E27FC236}">
                <a16:creationId xmlns:a16="http://schemas.microsoft.com/office/drawing/2014/main" id="{573761D9-0F7A-0D80-62F4-14373F095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105" y="1905001"/>
            <a:ext cx="4458357" cy="4104193"/>
          </a:xfrm>
        </p:spPr>
      </p:pic>
      <p:pic>
        <p:nvPicPr>
          <p:cNvPr id="5" name="Imagem 4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8D714BF-8706-CC46-1DA3-ABF0DC104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34" y="1908402"/>
            <a:ext cx="3909332" cy="145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7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88CCC-7F54-1032-CBDE-F89B0CE2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Decision</a:t>
            </a:r>
            <a:r>
              <a:rPr lang="pt-BR"/>
              <a:t> </a:t>
            </a:r>
            <a:r>
              <a:rPr lang="pt-BR" err="1"/>
              <a:t>Tree</a:t>
            </a:r>
            <a:r>
              <a:rPr lang="pt-BR"/>
              <a:t> </a:t>
            </a:r>
            <a:r>
              <a:rPr lang="pt-BR" err="1"/>
              <a:t>Regressor</a:t>
            </a:r>
          </a:p>
        </p:txBody>
      </p:sp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F4BEB148-EC71-8380-A28D-802645A75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65" y="1905001"/>
            <a:ext cx="7594922" cy="4300136"/>
          </a:xfrm>
        </p:spPr>
      </p:pic>
    </p:spTree>
    <p:extLst>
      <p:ext uri="{BB962C8B-B14F-4D97-AF65-F5344CB8AC3E}">
        <p14:creationId xmlns:p14="http://schemas.microsoft.com/office/powerpoint/2010/main" val="89190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E4EE5-97F4-62B7-0FC8-3C0EE097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Decision</a:t>
            </a:r>
            <a:r>
              <a:rPr lang="pt-BR"/>
              <a:t> </a:t>
            </a:r>
            <a:r>
              <a:rPr lang="pt-BR" err="1"/>
              <a:t>Tree</a:t>
            </a:r>
            <a:r>
              <a:rPr lang="pt-BR"/>
              <a:t> </a:t>
            </a:r>
            <a:r>
              <a:rPr lang="pt-BR" err="1"/>
              <a:t>Regressor</a:t>
            </a:r>
          </a:p>
        </p:txBody>
      </p:sp>
      <p:pic>
        <p:nvPicPr>
          <p:cNvPr id="7" name="Espaço Reservado para Conteúdo 6" descr="Gráfico, Esquemático&#10;&#10;Descrição gerada automaticamente">
            <a:extLst>
              <a:ext uri="{FF2B5EF4-FFF2-40B4-BE49-F238E27FC236}">
                <a16:creationId xmlns:a16="http://schemas.microsoft.com/office/drawing/2014/main" id="{DAF65167-5B2E-91B4-9ED5-BCFC47C20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448" y="1850572"/>
            <a:ext cx="6700814" cy="4191279"/>
          </a:xfrm>
        </p:spPr>
      </p:pic>
      <p:pic>
        <p:nvPicPr>
          <p:cNvPr id="9" name="Espaço Reservado para Conteúdo 3">
            <a:extLst>
              <a:ext uri="{FF2B5EF4-FFF2-40B4-BE49-F238E27FC236}">
                <a16:creationId xmlns:a16="http://schemas.microsoft.com/office/drawing/2014/main" id="{B96EA43E-5285-9CA2-2B7B-3C27DE197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363" y="1847309"/>
            <a:ext cx="3009900" cy="714375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632A382D-D958-7BE6-44F1-491C31EB4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50" y="2928938"/>
            <a:ext cx="1758042" cy="7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356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1B6D1194BC754CB44A90C521171B1A" ma:contentTypeVersion="11" ma:contentTypeDescription="Crie um novo documento." ma:contentTypeScope="" ma:versionID="c0fde8f1943337c63275eaee6d870f1c">
  <xsd:schema xmlns:xsd="http://www.w3.org/2001/XMLSchema" xmlns:xs="http://www.w3.org/2001/XMLSchema" xmlns:p="http://schemas.microsoft.com/office/2006/metadata/properties" xmlns:ns2="0ead77d6-4def-4bf9-84cb-4234f2bcd30a" xmlns:ns3="7312d8bb-64c3-4034-9a0f-dc1f127f40f2" targetNamespace="http://schemas.microsoft.com/office/2006/metadata/properties" ma:root="true" ma:fieldsID="db2cf23ead40141463f37da384a5559d" ns2:_="" ns3:_="">
    <xsd:import namespace="0ead77d6-4def-4bf9-84cb-4234f2bcd30a"/>
    <xsd:import namespace="7312d8bb-64c3-4034-9a0f-dc1f127f40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ad77d6-4def-4bf9-84cb-4234f2bcd30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d1d24b6d-5369-40ba-942b-984191426f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2d8bb-64c3-4034-9a0f-dc1f127f40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93ae12-f3b4-4cb6-93ec-3ffd52a22f07}" ma:internalName="TaxCatchAll" ma:showField="CatchAllData" ma:web="7312d8bb-64c3-4034-9a0f-dc1f127f40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12d8bb-64c3-4034-9a0f-dc1f127f40f2" xsi:nil="true"/>
    <lcf76f155ced4ddcb4097134ff3c332f xmlns="0ead77d6-4def-4bf9-84cb-4234f2bcd3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B897F06-3A64-4F35-BEA3-207AFE795904}"/>
</file>

<file path=customXml/itemProps2.xml><?xml version="1.0" encoding="utf-8"?>
<ds:datastoreItem xmlns:ds="http://schemas.openxmlformats.org/officeDocument/2006/customXml" ds:itemID="{9B6B7B41-3186-4361-B038-D129D767D988}"/>
</file>

<file path=customXml/itemProps3.xml><?xml version="1.0" encoding="utf-8"?>
<ds:datastoreItem xmlns:ds="http://schemas.openxmlformats.org/officeDocument/2006/customXml" ds:itemID="{513C0198-24B7-4A8D-AA2F-75C766DF28AE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Wisp</vt:lpstr>
      <vt:lpstr>Algoritmos para o modelo de Regressão</vt:lpstr>
      <vt:lpstr>Regressão Linear</vt:lpstr>
      <vt:lpstr>Regressão Linear </vt:lpstr>
      <vt:lpstr>Regressão Linear</vt:lpstr>
      <vt:lpstr>Regressão Linear</vt:lpstr>
      <vt:lpstr>Decision Tree Regressor</vt:lpstr>
      <vt:lpstr>Decision Tree Regressor</vt:lpstr>
      <vt:lpstr>Decision Tree Regressor</vt:lpstr>
      <vt:lpstr>Decision Tree Regressor</vt:lpstr>
      <vt:lpstr>Decision Tree Regressor</vt:lpstr>
      <vt:lpstr>SVM (Support Vector Machine) </vt:lpstr>
      <vt:lpstr>SVM (Support Vector Machine)</vt:lpstr>
      <vt:lpstr>SVM (Support Vector Machine)</vt:lpstr>
      <vt:lpstr>SVM (Support Vector Machine)</vt:lpstr>
      <vt:lpstr>SVR(Support Vector Regression)</vt:lpstr>
      <vt:lpstr>SVR (Support Vector Regression)</vt:lpstr>
      <vt:lpstr>Formas de validar precisão  Root Mean Square Error</vt:lpstr>
      <vt:lpstr>Formas de Validar precisão  R - Squared</vt:lpstr>
      <vt:lpstr>Formas de validar a Precisão  Cross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7</cp:revision>
  <dcterms:created xsi:type="dcterms:W3CDTF">2024-03-07T15:07:29Z</dcterms:created>
  <dcterms:modified xsi:type="dcterms:W3CDTF">2024-03-08T17:25:02Z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0x010100241B6D1194BC754CB44A90C521171B1A</vt:lpwstr>
  </property>
</Properties>
</file>