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9" r:id="rId4"/>
    <p:sldId id="260" r:id="rId5"/>
    <p:sldId id="262" r:id="rId6"/>
    <p:sldId id="279" r:id="rId7"/>
    <p:sldId id="280" r:id="rId8"/>
    <p:sldId id="25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803EA-C480-0C5B-76F9-F0806124BF9A}" v="56" dt="2024-06-03T21:34:30.604"/>
    <p1510:client id="{5814194B-9042-0C04-B990-91D33972EC8E}" v="28" dt="2024-06-03T23:39:43.734"/>
    <p1510:client id="{A4690D51-E1E6-CAEE-BE8D-57CB4080CA26}" v="245" dt="2024-06-03T23:06:59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Cinquetti Moreira" userId="S::lucas.cinquetti@ges.inatel.br::890767fd-182f-4d24-b19c-7838e51d39b3" providerId="AD" clId="Web-{1CFA4D99-6B55-69BA-5D11-655C3C9553BD}"/>
    <pc:docChg chg="addSld modSld">
      <pc:chgData name="Lucas Cinquetti Moreira" userId="S::lucas.cinquetti@ges.inatel.br::890767fd-182f-4d24-b19c-7838e51d39b3" providerId="AD" clId="Web-{1CFA4D99-6B55-69BA-5D11-655C3C9553BD}" dt="2024-05-28T11:27:09.184" v="154" actId="14100"/>
      <pc:docMkLst>
        <pc:docMk/>
      </pc:docMkLst>
      <pc:sldChg chg="modSp">
        <pc:chgData name="Lucas Cinquetti Moreira" userId="S::lucas.cinquetti@ges.inatel.br::890767fd-182f-4d24-b19c-7838e51d39b3" providerId="AD" clId="Web-{1CFA4D99-6B55-69BA-5D11-655C3C9553BD}" dt="2024-05-28T11:05:06.659" v="54" actId="1076"/>
        <pc:sldMkLst>
          <pc:docMk/>
          <pc:sldMk cId="896080597" sldId="266"/>
        </pc:sldMkLst>
        <pc:spChg chg="mod">
          <ac:chgData name="Lucas Cinquetti Moreira" userId="S::lucas.cinquetti@ges.inatel.br::890767fd-182f-4d24-b19c-7838e51d39b3" providerId="AD" clId="Web-{1CFA4D99-6B55-69BA-5D11-655C3C9553BD}" dt="2024-05-28T11:05:06.659" v="54" actId="1076"/>
          <ac:spMkLst>
            <pc:docMk/>
            <pc:sldMk cId="896080597" sldId="266"/>
            <ac:spMk id="3" creationId="{2B89787E-F3B9-EC76-8B3C-E32F52D88532}"/>
          </ac:spMkLst>
        </pc:spChg>
      </pc:sldChg>
      <pc:sldChg chg="modSp">
        <pc:chgData name="Lucas Cinquetti Moreira" userId="S::lucas.cinquetti@ges.inatel.br::890767fd-182f-4d24-b19c-7838e51d39b3" providerId="AD" clId="Web-{1CFA4D99-6B55-69BA-5D11-655C3C9553BD}" dt="2024-05-28T11:04:55.002" v="53" actId="20577"/>
        <pc:sldMkLst>
          <pc:docMk/>
          <pc:sldMk cId="2281945715" sldId="267"/>
        </pc:sldMkLst>
        <pc:spChg chg="mod">
          <ac:chgData name="Lucas Cinquetti Moreira" userId="S::lucas.cinquetti@ges.inatel.br::890767fd-182f-4d24-b19c-7838e51d39b3" providerId="AD" clId="Web-{1CFA4D99-6B55-69BA-5D11-655C3C9553BD}" dt="2024-05-28T11:04:55.002" v="53" actId="20577"/>
          <ac:spMkLst>
            <pc:docMk/>
            <pc:sldMk cId="2281945715" sldId="267"/>
            <ac:spMk id="2" creationId="{55EC565E-2BEF-4A3C-10EA-6421408FE8DA}"/>
          </ac:spMkLst>
        </pc:spChg>
      </pc:sldChg>
      <pc:sldChg chg="addSp modSp">
        <pc:chgData name="Lucas Cinquetti Moreira" userId="S::lucas.cinquetti@ges.inatel.br::890767fd-182f-4d24-b19c-7838e51d39b3" providerId="AD" clId="Web-{1CFA4D99-6B55-69BA-5D11-655C3C9553BD}" dt="2024-05-28T10:41:43.568" v="33" actId="20577"/>
        <pc:sldMkLst>
          <pc:docMk/>
          <pc:sldMk cId="162813593" sldId="270"/>
        </pc:sldMkLst>
        <pc:spChg chg="add mod">
          <ac:chgData name="Lucas Cinquetti Moreira" userId="S::lucas.cinquetti@ges.inatel.br::890767fd-182f-4d24-b19c-7838e51d39b3" providerId="AD" clId="Web-{1CFA4D99-6B55-69BA-5D11-655C3C9553BD}" dt="2024-05-28T10:41:43.568" v="33" actId="20577"/>
          <ac:spMkLst>
            <pc:docMk/>
            <pc:sldMk cId="162813593" sldId="270"/>
            <ac:spMk id="3" creationId="{A33B245B-AD71-64D0-6F3C-7C218FF755A9}"/>
          </ac:spMkLst>
        </pc:spChg>
        <pc:picChg chg="mod">
          <ac:chgData name="Lucas Cinquetti Moreira" userId="S::lucas.cinquetti@ges.inatel.br::890767fd-182f-4d24-b19c-7838e51d39b3" providerId="AD" clId="Web-{1CFA4D99-6B55-69BA-5D11-655C3C9553BD}" dt="2024-05-28T10:41:10.566" v="26" actId="14100"/>
          <ac:picMkLst>
            <pc:docMk/>
            <pc:sldMk cId="162813593" sldId="270"/>
            <ac:picMk id="4" creationId="{9CA11C4C-9776-03F4-8C48-A29338E894D3}"/>
          </ac:picMkLst>
        </pc:picChg>
      </pc:sldChg>
      <pc:sldChg chg="addSp delSp modSp new">
        <pc:chgData name="Lucas Cinquetti Moreira" userId="S::lucas.cinquetti@ges.inatel.br::890767fd-182f-4d24-b19c-7838e51d39b3" providerId="AD" clId="Web-{1CFA4D99-6B55-69BA-5D11-655C3C9553BD}" dt="2024-05-28T11:04:16.798" v="36" actId="1076"/>
        <pc:sldMkLst>
          <pc:docMk/>
          <pc:sldMk cId="3193601471" sldId="271"/>
        </pc:sldMkLst>
        <pc:spChg chg="mod">
          <ac:chgData name="Lucas Cinquetti Moreira" userId="S::lucas.cinquetti@ges.inatel.br::890767fd-182f-4d24-b19c-7838e51d39b3" providerId="AD" clId="Web-{1CFA4D99-6B55-69BA-5D11-655C3C9553BD}" dt="2024-05-28T10:37:27.632" v="5" actId="20577"/>
          <ac:spMkLst>
            <pc:docMk/>
            <pc:sldMk cId="3193601471" sldId="271"/>
            <ac:spMk id="2" creationId="{1EF63D5C-4041-ABC9-C7D9-E40009397C53}"/>
          </ac:spMkLst>
        </pc:spChg>
        <pc:spChg chg="del">
          <ac:chgData name="Lucas Cinquetti Moreira" userId="S::lucas.cinquetti@ges.inatel.br::890767fd-182f-4d24-b19c-7838e51d39b3" providerId="AD" clId="Web-{1CFA4D99-6B55-69BA-5D11-655C3C9553BD}" dt="2024-05-28T10:37:39.867" v="6"/>
          <ac:spMkLst>
            <pc:docMk/>
            <pc:sldMk cId="3193601471" sldId="271"/>
            <ac:spMk id="3" creationId="{7183CDD2-D575-DE25-F0C9-E15B376F96FF}"/>
          </ac:spMkLst>
        </pc:spChg>
        <pc:spChg chg="add mod">
          <ac:chgData name="Lucas Cinquetti Moreira" userId="S::lucas.cinquetti@ges.inatel.br::890767fd-182f-4d24-b19c-7838e51d39b3" providerId="AD" clId="Web-{1CFA4D99-6B55-69BA-5D11-655C3C9553BD}" dt="2024-05-28T11:04:16.798" v="36" actId="1076"/>
          <ac:spMkLst>
            <pc:docMk/>
            <pc:sldMk cId="3193601471" sldId="271"/>
            <ac:spMk id="6" creationId="{471A62DD-57E2-2183-B0A1-3673B36EC25E}"/>
          </ac:spMkLst>
        </pc:spChg>
        <pc:picChg chg="add mod ord">
          <ac:chgData name="Lucas Cinquetti Moreira" userId="S::lucas.cinquetti@ges.inatel.br::890767fd-182f-4d24-b19c-7838e51d39b3" providerId="AD" clId="Web-{1CFA4D99-6B55-69BA-5D11-655C3C9553BD}" dt="2024-05-28T11:04:10.547" v="34" actId="1076"/>
          <ac:picMkLst>
            <pc:docMk/>
            <pc:sldMk cId="3193601471" sldId="271"/>
            <ac:picMk id="4" creationId="{BE8F6FBF-7498-881D-2D29-99BAB317D8BC}"/>
          </ac:picMkLst>
        </pc:picChg>
        <pc:picChg chg="add mod">
          <ac:chgData name="Lucas Cinquetti Moreira" userId="S::lucas.cinquetti@ges.inatel.br::890767fd-182f-4d24-b19c-7838e51d39b3" providerId="AD" clId="Web-{1CFA4D99-6B55-69BA-5D11-655C3C9553BD}" dt="2024-05-28T11:04:12.969" v="35" actId="1076"/>
          <ac:picMkLst>
            <pc:docMk/>
            <pc:sldMk cId="3193601471" sldId="271"/>
            <ac:picMk id="5" creationId="{D6650099-CB9F-671C-F167-A30A68DEAAD7}"/>
          </ac:picMkLst>
        </pc:picChg>
      </pc:sldChg>
      <pc:sldChg chg="addSp modSp new">
        <pc:chgData name="Lucas Cinquetti Moreira" userId="S::lucas.cinquetti@ges.inatel.br::890767fd-182f-4d24-b19c-7838e51d39b3" providerId="AD" clId="Web-{1CFA4D99-6B55-69BA-5D11-655C3C9553BD}" dt="2024-05-28T11:09:32.672" v="100" actId="20577"/>
        <pc:sldMkLst>
          <pc:docMk/>
          <pc:sldMk cId="3872526835" sldId="272"/>
        </pc:sldMkLst>
        <pc:spChg chg="mod">
          <ac:chgData name="Lucas Cinquetti Moreira" userId="S::lucas.cinquetti@ges.inatel.br::890767fd-182f-4d24-b19c-7838e51d39b3" providerId="AD" clId="Web-{1CFA4D99-6B55-69BA-5D11-655C3C9553BD}" dt="2024-05-28T11:04:44.221" v="45" actId="20577"/>
          <ac:spMkLst>
            <pc:docMk/>
            <pc:sldMk cId="3872526835" sldId="272"/>
            <ac:spMk id="2" creationId="{73CC182B-7AAD-4630-0DA5-0992C297F4EE}"/>
          </ac:spMkLst>
        </pc:spChg>
        <pc:spChg chg="mod">
          <ac:chgData name="Lucas Cinquetti Moreira" userId="S::lucas.cinquetti@ges.inatel.br::890767fd-182f-4d24-b19c-7838e51d39b3" providerId="AD" clId="Web-{1CFA4D99-6B55-69BA-5D11-655C3C9553BD}" dt="2024-05-28T11:09:32.672" v="100" actId="20577"/>
          <ac:spMkLst>
            <pc:docMk/>
            <pc:sldMk cId="3872526835" sldId="272"/>
            <ac:spMk id="3" creationId="{4D06C1BB-EFC7-41E7-04F1-F6B9B06E7198}"/>
          </ac:spMkLst>
        </pc:spChg>
        <pc:picChg chg="add mod">
          <ac:chgData name="Lucas Cinquetti Moreira" userId="S::lucas.cinquetti@ges.inatel.br::890767fd-182f-4d24-b19c-7838e51d39b3" providerId="AD" clId="Web-{1CFA4D99-6B55-69BA-5D11-655C3C9553BD}" dt="2024-05-28T11:08:14.749" v="91" actId="14100"/>
          <ac:picMkLst>
            <pc:docMk/>
            <pc:sldMk cId="3872526835" sldId="272"/>
            <ac:picMk id="4" creationId="{F353B097-F892-8D23-0E61-34D9CA1D7F9F}"/>
          </ac:picMkLst>
        </pc:picChg>
      </pc:sldChg>
      <pc:sldChg chg="addSp modSp new">
        <pc:chgData name="Lucas Cinquetti Moreira" userId="S::lucas.cinquetti@ges.inatel.br::890767fd-182f-4d24-b19c-7838e51d39b3" providerId="AD" clId="Web-{1CFA4D99-6B55-69BA-5D11-655C3C9553BD}" dt="2024-05-28T11:13:47.820" v="129" actId="20577"/>
        <pc:sldMkLst>
          <pc:docMk/>
          <pc:sldMk cId="4138944275" sldId="273"/>
        </pc:sldMkLst>
        <pc:spChg chg="mod">
          <ac:chgData name="Lucas Cinquetti Moreira" userId="S::lucas.cinquetti@ges.inatel.br::890767fd-182f-4d24-b19c-7838e51d39b3" providerId="AD" clId="Web-{1CFA4D99-6B55-69BA-5D11-655C3C9553BD}" dt="2024-05-28T11:11:42.473" v="108" actId="20577"/>
          <ac:spMkLst>
            <pc:docMk/>
            <pc:sldMk cId="4138944275" sldId="273"/>
            <ac:spMk id="2" creationId="{B6C0F17C-9D3B-020C-96B1-1C6A7FD58072}"/>
          </ac:spMkLst>
        </pc:spChg>
        <pc:spChg chg="mod">
          <ac:chgData name="Lucas Cinquetti Moreira" userId="S::lucas.cinquetti@ges.inatel.br::890767fd-182f-4d24-b19c-7838e51d39b3" providerId="AD" clId="Web-{1CFA4D99-6B55-69BA-5D11-655C3C9553BD}" dt="2024-05-28T11:13:47.820" v="129" actId="20577"/>
          <ac:spMkLst>
            <pc:docMk/>
            <pc:sldMk cId="4138944275" sldId="273"/>
            <ac:spMk id="3" creationId="{7DE862C3-3F45-B50F-D692-F7C5CB3371BC}"/>
          </ac:spMkLst>
        </pc:spChg>
        <pc:picChg chg="add mod">
          <ac:chgData name="Lucas Cinquetti Moreira" userId="S::lucas.cinquetti@ges.inatel.br::890767fd-182f-4d24-b19c-7838e51d39b3" providerId="AD" clId="Web-{1CFA4D99-6B55-69BA-5D11-655C3C9553BD}" dt="2024-05-28T11:12:47.599" v="122" actId="1076"/>
          <ac:picMkLst>
            <pc:docMk/>
            <pc:sldMk cId="4138944275" sldId="273"/>
            <ac:picMk id="4" creationId="{C493E5D5-7529-C544-00E2-EF675770992F}"/>
          </ac:picMkLst>
        </pc:picChg>
      </pc:sldChg>
      <pc:sldChg chg="addSp delSp modSp new">
        <pc:chgData name="Lucas Cinquetti Moreira" userId="S::lucas.cinquetti@ges.inatel.br::890767fd-182f-4d24-b19c-7838e51d39b3" providerId="AD" clId="Web-{1CFA4D99-6B55-69BA-5D11-655C3C9553BD}" dt="2024-05-28T11:16:37.886" v="138" actId="1076"/>
        <pc:sldMkLst>
          <pc:docMk/>
          <pc:sldMk cId="3760879706" sldId="274"/>
        </pc:sldMkLst>
        <pc:spChg chg="mod">
          <ac:chgData name="Lucas Cinquetti Moreira" userId="S::lucas.cinquetti@ges.inatel.br::890767fd-182f-4d24-b19c-7838e51d39b3" providerId="AD" clId="Web-{1CFA4D99-6B55-69BA-5D11-655C3C9553BD}" dt="2024-05-28T11:16:14.511" v="135" actId="20577"/>
          <ac:spMkLst>
            <pc:docMk/>
            <pc:sldMk cId="3760879706" sldId="274"/>
            <ac:spMk id="2" creationId="{56386CCE-F053-E3C5-F70D-BB524D7CB73D}"/>
          </ac:spMkLst>
        </pc:spChg>
        <pc:spChg chg="del">
          <ac:chgData name="Lucas Cinquetti Moreira" userId="S::lucas.cinquetti@ges.inatel.br::890767fd-182f-4d24-b19c-7838e51d39b3" providerId="AD" clId="Web-{1CFA4D99-6B55-69BA-5D11-655C3C9553BD}" dt="2024-05-28T11:16:32.605" v="136"/>
          <ac:spMkLst>
            <pc:docMk/>
            <pc:sldMk cId="3760879706" sldId="274"/>
            <ac:spMk id="3" creationId="{CC8E6F63-E47D-8877-F69B-BEE32840EDAB}"/>
          </ac:spMkLst>
        </pc:spChg>
        <pc:picChg chg="add mod ord">
          <ac:chgData name="Lucas Cinquetti Moreira" userId="S::lucas.cinquetti@ges.inatel.br::890767fd-182f-4d24-b19c-7838e51d39b3" providerId="AD" clId="Web-{1CFA4D99-6B55-69BA-5D11-655C3C9553BD}" dt="2024-05-28T11:16:37.886" v="138" actId="1076"/>
          <ac:picMkLst>
            <pc:docMk/>
            <pc:sldMk cId="3760879706" sldId="274"/>
            <ac:picMk id="4" creationId="{46397993-FE43-FECD-7BAD-AAFA0410591E}"/>
          </ac:picMkLst>
        </pc:picChg>
      </pc:sldChg>
      <pc:sldChg chg="addSp delSp modSp new">
        <pc:chgData name="Lucas Cinquetti Moreira" userId="S::lucas.cinquetti@ges.inatel.br::890767fd-182f-4d24-b19c-7838e51d39b3" providerId="AD" clId="Web-{1CFA4D99-6B55-69BA-5D11-655C3C9553BD}" dt="2024-05-28T11:27:09.184" v="154" actId="14100"/>
        <pc:sldMkLst>
          <pc:docMk/>
          <pc:sldMk cId="3168062157" sldId="275"/>
        </pc:sldMkLst>
        <pc:spChg chg="mod">
          <ac:chgData name="Lucas Cinquetti Moreira" userId="S::lucas.cinquetti@ges.inatel.br::890767fd-182f-4d24-b19c-7838e51d39b3" providerId="AD" clId="Web-{1CFA4D99-6B55-69BA-5D11-655C3C9553BD}" dt="2024-05-28T11:24:20.273" v="141" actId="20577"/>
          <ac:spMkLst>
            <pc:docMk/>
            <pc:sldMk cId="3168062157" sldId="275"/>
            <ac:spMk id="2" creationId="{CE8A8535-0CE7-8D30-C827-B262896D6697}"/>
          </ac:spMkLst>
        </pc:spChg>
        <pc:spChg chg="del">
          <ac:chgData name="Lucas Cinquetti Moreira" userId="S::lucas.cinquetti@ges.inatel.br::890767fd-182f-4d24-b19c-7838e51d39b3" providerId="AD" clId="Web-{1CFA4D99-6B55-69BA-5D11-655C3C9553BD}" dt="2024-05-28T11:24:23.648" v="142"/>
          <ac:spMkLst>
            <pc:docMk/>
            <pc:sldMk cId="3168062157" sldId="275"/>
            <ac:spMk id="3" creationId="{F7CDA83E-F2AA-5848-A83A-DA1BF3B27927}"/>
          </ac:spMkLst>
        </pc:spChg>
        <pc:picChg chg="add mod ord">
          <ac:chgData name="Lucas Cinquetti Moreira" userId="S::lucas.cinquetti@ges.inatel.br::890767fd-182f-4d24-b19c-7838e51d39b3" providerId="AD" clId="Web-{1CFA4D99-6B55-69BA-5D11-655C3C9553BD}" dt="2024-05-28T11:24:26.179" v="143" actId="1076"/>
          <ac:picMkLst>
            <pc:docMk/>
            <pc:sldMk cId="3168062157" sldId="275"/>
            <ac:picMk id="4" creationId="{8C19C524-EC36-62C7-5DF0-C5573A5A5803}"/>
          </ac:picMkLst>
        </pc:picChg>
        <pc:picChg chg="add mod">
          <ac:chgData name="Lucas Cinquetti Moreira" userId="S::lucas.cinquetti@ges.inatel.br::890767fd-182f-4d24-b19c-7838e51d39b3" providerId="AD" clId="Web-{1CFA4D99-6B55-69BA-5D11-655C3C9553BD}" dt="2024-05-28T11:25:28.150" v="146" actId="1076"/>
          <ac:picMkLst>
            <pc:docMk/>
            <pc:sldMk cId="3168062157" sldId="275"/>
            <ac:picMk id="5" creationId="{D9EE017E-702A-EC1C-2E6B-7F5AB4DFFC07}"/>
          </ac:picMkLst>
        </pc:picChg>
        <pc:picChg chg="add mod">
          <ac:chgData name="Lucas Cinquetti Moreira" userId="S::lucas.cinquetti@ges.inatel.br::890767fd-182f-4d24-b19c-7838e51d39b3" providerId="AD" clId="Web-{1CFA4D99-6B55-69BA-5D11-655C3C9553BD}" dt="2024-05-28T11:25:51.729" v="148" actId="1076"/>
          <ac:picMkLst>
            <pc:docMk/>
            <pc:sldMk cId="3168062157" sldId="275"/>
            <ac:picMk id="6" creationId="{5778AF5F-A427-5C95-92F8-5DF02B6AFE9A}"/>
          </ac:picMkLst>
        </pc:picChg>
        <pc:picChg chg="add mod">
          <ac:chgData name="Lucas Cinquetti Moreira" userId="S::lucas.cinquetti@ges.inatel.br::890767fd-182f-4d24-b19c-7838e51d39b3" providerId="AD" clId="Web-{1CFA4D99-6B55-69BA-5D11-655C3C9553BD}" dt="2024-05-28T11:26:40.792" v="150" actId="1076"/>
          <ac:picMkLst>
            <pc:docMk/>
            <pc:sldMk cId="3168062157" sldId="275"/>
            <ac:picMk id="7" creationId="{E2002E74-55F3-0EFE-6544-0E412CD7BEC2}"/>
          </ac:picMkLst>
        </pc:picChg>
        <pc:picChg chg="add mod">
          <ac:chgData name="Lucas Cinquetti Moreira" userId="S::lucas.cinquetti@ges.inatel.br::890767fd-182f-4d24-b19c-7838e51d39b3" providerId="AD" clId="Web-{1CFA4D99-6B55-69BA-5D11-655C3C9553BD}" dt="2024-05-28T11:27:09.184" v="154" actId="14100"/>
          <ac:picMkLst>
            <pc:docMk/>
            <pc:sldMk cId="3168062157" sldId="275"/>
            <ac:picMk id="8" creationId="{FC75D277-A5E8-F07D-E727-593FE30C61C9}"/>
          </ac:picMkLst>
        </pc:picChg>
      </pc:sldChg>
    </pc:docChg>
  </pc:docChgLst>
  <pc:docChgLst>
    <pc:chgData name="Lucas Cinquetti Moreira" userId="S::lucas.cinquetti@ges.inatel.br::890767fd-182f-4d24-b19c-7838e51d39b3" providerId="AD" clId="Web-{BF9989EB-A96A-84E6-7354-AE0E9953DFFD}"/>
    <pc:docChg chg="addSld modSld addMainMaster delMainMaster">
      <pc:chgData name="Lucas Cinquetti Moreira" userId="S::lucas.cinquetti@ges.inatel.br::890767fd-182f-4d24-b19c-7838e51d39b3" providerId="AD" clId="Web-{BF9989EB-A96A-84E6-7354-AE0E9953DFFD}" dt="2024-05-28T03:55:32.724" v="442" actId="1076"/>
      <pc:docMkLst>
        <pc:docMk/>
      </pc:docMkLst>
      <pc:sldChg chg="modSp mod modClrScheme chgLayout">
        <pc:chgData name="Lucas Cinquetti Moreira" userId="S::lucas.cinquetti@ges.inatel.br::890767fd-182f-4d24-b19c-7838e51d39b3" providerId="AD" clId="Web-{BF9989EB-A96A-84E6-7354-AE0E9953DFFD}" dt="2024-05-28T01:18:43.822" v="23" actId="20577"/>
        <pc:sldMkLst>
          <pc:docMk/>
          <pc:sldMk cId="2210866551" sldId="256"/>
        </pc:sldMkLst>
        <pc:spChg chg="mod ord">
          <ac:chgData name="Lucas Cinquetti Moreira" userId="S::lucas.cinquetti@ges.inatel.br::890767fd-182f-4d24-b19c-7838e51d39b3" providerId="AD" clId="Web-{BF9989EB-A96A-84E6-7354-AE0E9953DFFD}" dt="2024-05-28T01:18:43.822" v="23" actId="20577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Lucas Cinquetti Moreira" userId="S::lucas.cinquetti@ges.inatel.br::890767fd-182f-4d24-b19c-7838e51d39b3" providerId="AD" clId="Web-{BF9989EB-A96A-84E6-7354-AE0E9953DFFD}" dt="2024-05-27T22:27:10.103" v="12"/>
          <ac:spMkLst>
            <pc:docMk/>
            <pc:sldMk cId="2210866551" sldId="256"/>
            <ac:spMk id="3" creationId="{00000000-0000-0000-0000-000000000000}"/>
          </ac:spMkLst>
        </pc:spChg>
      </pc:sldChg>
      <pc:sldChg chg="modSp new">
        <pc:chgData name="Lucas Cinquetti Moreira" userId="S::lucas.cinquetti@ges.inatel.br::890767fd-182f-4d24-b19c-7838e51d39b3" providerId="AD" clId="Web-{BF9989EB-A96A-84E6-7354-AE0E9953DFFD}" dt="2024-05-28T01:23:37.330" v="110" actId="20577"/>
        <pc:sldMkLst>
          <pc:docMk/>
          <pc:sldMk cId="1212748574" sldId="257"/>
        </pc:sldMkLst>
        <pc:spChg chg="mod">
          <ac:chgData name="Lucas Cinquetti Moreira" userId="S::lucas.cinquetti@ges.inatel.br::890767fd-182f-4d24-b19c-7838e51d39b3" providerId="AD" clId="Web-{BF9989EB-A96A-84E6-7354-AE0E9953DFFD}" dt="2024-05-28T01:20:46.060" v="31" actId="20577"/>
          <ac:spMkLst>
            <pc:docMk/>
            <pc:sldMk cId="1212748574" sldId="257"/>
            <ac:spMk id="2" creationId="{BAF4AF63-71D8-16E8-AA37-AC541530A7EB}"/>
          </ac:spMkLst>
        </pc:spChg>
        <pc:spChg chg="mod">
          <ac:chgData name="Lucas Cinquetti Moreira" userId="S::lucas.cinquetti@ges.inatel.br::890767fd-182f-4d24-b19c-7838e51d39b3" providerId="AD" clId="Web-{BF9989EB-A96A-84E6-7354-AE0E9953DFFD}" dt="2024-05-28T01:23:37.330" v="110" actId="20577"/>
          <ac:spMkLst>
            <pc:docMk/>
            <pc:sldMk cId="1212748574" sldId="257"/>
            <ac:spMk id="3" creationId="{2E5B7E9B-DBDE-6AA7-1179-653B115E5E6F}"/>
          </ac:spMkLst>
        </pc:spChg>
      </pc:sldChg>
      <pc:sldChg chg="modSp new">
        <pc:chgData name="Lucas Cinquetti Moreira" userId="S::lucas.cinquetti@ges.inatel.br::890767fd-182f-4d24-b19c-7838e51d39b3" providerId="AD" clId="Web-{BF9989EB-A96A-84E6-7354-AE0E9953DFFD}" dt="2024-05-28T01:19:05.119" v="28" actId="20577"/>
        <pc:sldMkLst>
          <pc:docMk/>
          <pc:sldMk cId="1438997069" sldId="258"/>
        </pc:sldMkLst>
        <pc:spChg chg="mod">
          <ac:chgData name="Lucas Cinquetti Moreira" userId="S::lucas.cinquetti@ges.inatel.br::890767fd-182f-4d24-b19c-7838e51d39b3" providerId="AD" clId="Web-{BF9989EB-A96A-84E6-7354-AE0E9953DFFD}" dt="2024-05-28T01:19:05.119" v="28" actId="20577"/>
          <ac:spMkLst>
            <pc:docMk/>
            <pc:sldMk cId="1438997069" sldId="258"/>
            <ac:spMk id="2" creationId="{542CD739-6BBD-04FE-5CE0-C811EF0BB8D7}"/>
          </ac:spMkLst>
        </pc:spChg>
      </pc:sldChg>
      <pc:sldChg chg="addSp delSp modSp new">
        <pc:chgData name="Lucas Cinquetti Moreira" userId="S::lucas.cinquetti@ges.inatel.br::890767fd-182f-4d24-b19c-7838e51d39b3" providerId="AD" clId="Web-{BF9989EB-A96A-84E6-7354-AE0E9953DFFD}" dt="2024-05-28T01:24:33.129" v="123" actId="1076"/>
        <pc:sldMkLst>
          <pc:docMk/>
          <pc:sldMk cId="3554163771" sldId="259"/>
        </pc:sldMkLst>
        <pc:spChg chg="mod">
          <ac:chgData name="Lucas Cinquetti Moreira" userId="S::lucas.cinquetti@ges.inatel.br::890767fd-182f-4d24-b19c-7838e51d39b3" providerId="AD" clId="Web-{BF9989EB-A96A-84E6-7354-AE0E9953DFFD}" dt="2024-05-28T01:24:22.738" v="119" actId="20577"/>
          <ac:spMkLst>
            <pc:docMk/>
            <pc:sldMk cId="3554163771" sldId="259"/>
            <ac:spMk id="2" creationId="{BB4AFC36-CB63-399C-4166-9412A4BAAE5D}"/>
          </ac:spMkLst>
        </pc:spChg>
        <pc:spChg chg="del">
          <ac:chgData name="Lucas Cinquetti Moreira" userId="S::lucas.cinquetti@ges.inatel.br::890767fd-182f-4d24-b19c-7838e51d39b3" providerId="AD" clId="Web-{BF9989EB-A96A-84E6-7354-AE0E9953DFFD}" dt="2024-05-28T01:24:25.879" v="120"/>
          <ac:spMkLst>
            <pc:docMk/>
            <pc:sldMk cId="3554163771" sldId="259"/>
            <ac:spMk id="3" creationId="{87BB314F-3194-BB9C-2A5B-43B8538A292E}"/>
          </ac:spMkLst>
        </pc:spChg>
        <pc:picChg chg="add mod ord">
          <ac:chgData name="Lucas Cinquetti Moreira" userId="S::lucas.cinquetti@ges.inatel.br::890767fd-182f-4d24-b19c-7838e51d39b3" providerId="AD" clId="Web-{BF9989EB-A96A-84E6-7354-AE0E9953DFFD}" dt="2024-05-28T01:24:33.129" v="123" actId="1076"/>
          <ac:picMkLst>
            <pc:docMk/>
            <pc:sldMk cId="3554163771" sldId="259"/>
            <ac:picMk id="4" creationId="{7C3FD64C-FE94-1134-454A-73017AA35717}"/>
          </ac:picMkLst>
        </pc:picChg>
      </pc:sldChg>
      <pc:sldChg chg="addSp delSp modSp new">
        <pc:chgData name="Lucas Cinquetti Moreira" userId="S::lucas.cinquetti@ges.inatel.br::890767fd-182f-4d24-b19c-7838e51d39b3" providerId="AD" clId="Web-{BF9989EB-A96A-84E6-7354-AE0E9953DFFD}" dt="2024-05-28T01:37:20.917" v="131" actId="1076"/>
        <pc:sldMkLst>
          <pc:docMk/>
          <pc:sldMk cId="4097294438" sldId="260"/>
        </pc:sldMkLst>
        <pc:spChg chg="mod">
          <ac:chgData name="Lucas Cinquetti Moreira" userId="S::lucas.cinquetti@ges.inatel.br::890767fd-182f-4d24-b19c-7838e51d39b3" providerId="AD" clId="Web-{BF9989EB-A96A-84E6-7354-AE0E9953DFFD}" dt="2024-05-28T01:37:10.885" v="127" actId="20577"/>
          <ac:spMkLst>
            <pc:docMk/>
            <pc:sldMk cId="4097294438" sldId="260"/>
            <ac:spMk id="2" creationId="{FDDA62A6-A128-5FC9-0663-FD12A2BD8655}"/>
          </ac:spMkLst>
        </pc:spChg>
        <pc:spChg chg="del">
          <ac:chgData name="Lucas Cinquetti Moreira" userId="S::lucas.cinquetti@ges.inatel.br::890767fd-182f-4d24-b19c-7838e51d39b3" providerId="AD" clId="Web-{BF9989EB-A96A-84E6-7354-AE0E9953DFFD}" dt="2024-05-28T01:37:12.885" v="128"/>
          <ac:spMkLst>
            <pc:docMk/>
            <pc:sldMk cId="4097294438" sldId="260"/>
            <ac:spMk id="3" creationId="{B1E20CA0-CA37-3FC3-2F59-8ED1E3A4021C}"/>
          </ac:spMkLst>
        </pc:spChg>
        <pc:picChg chg="add mod ord">
          <ac:chgData name="Lucas Cinquetti Moreira" userId="S::lucas.cinquetti@ges.inatel.br::890767fd-182f-4d24-b19c-7838e51d39b3" providerId="AD" clId="Web-{BF9989EB-A96A-84E6-7354-AE0E9953DFFD}" dt="2024-05-28T01:37:20.917" v="131" actId="1076"/>
          <ac:picMkLst>
            <pc:docMk/>
            <pc:sldMk cId="4097294438" sldId="260"/>
            <ac:picMk id="4" creationId="{221C9426-D36A-428A-4411-D5B930FAD715}"/>
          </ac:picMkLst>
        </pc:picChg>
      </pc:sldChg>
      <pc:sldChg chg="addSp delSp modSp new">
        <pc:chgData name="Lucas Cinquetti Moreira" userId="S::lucas.cinquetti@ges.inatel.br::890767fd-182f-4d24-b19c-7838e51d39b3" providerId="AD" clId="Web-{BF9989EB-A96A-84E6-7354-AE0E9953DFFD}" dt="2024-05-28T01:39:20.702" v="145" actId="1076"/>
        <pc:sldMkLst>
          <pc:docMk/>
          <pc:sldMk cId="2822185075" sldId="261"/>
        </pc:sldMkLst>
        <pc:spChg chg="mod">
          <ac:chgData name="Lucas Cinquetti Moreira" userId="S::lucas.cinquetti@ges.inatel.br::890767fd-182f-4d24-b19c-7838e51d39b3" providerId="AD" clId="Web-{BF9989EB-A96A-84E6-7354-AE0E9953DFFD}" dt="2024-05-28T01:39:12.326" v="140" actId="20577"/>
          <ac:spMkLst>
            <pc:docMk/>
            <pc:sldMk cId="2822185075" sldId="261"/>
            <ac:spMk id="2" creationId="{0FB73E76-38FF-48CE-BDDA-2C2C3C876476}"/>
          </ac:spMkLst>
        </pc:spChg>
        <pc:spChg chg="del">
          <ac:chgData name="Lucas Cinquetti Moreira" userId="S::lucas.cinquetti@ges.inatel.br::890767fd-182f-4d24-b19c-7838e51d39b3" providerId="AD" clId="Web-{BF9989EB-A96A-84E6-7354-AE0E9953DFFD}" dt="2024-05-28T01:39:14.139" v="141"/>
          <ac:spMkLst>
            <pc:docMk/>
            <pc:sldMk cId="2822185075" sldId="261"/>
            <ac:spMk id="3" creationId="{D754D23C-35F1-3A47-CA8F-CCBB62371EE0}"/>
          </ac:spMkLst>
        </pc:spChg>
        <pc:picChg chg="add mod ord">
          <ac:chgData name="Lucas Cinquetti Moreira" userId="S::lucas.cinquetti@ges.inatel.br::890767fd-182f-4d24-b19c-7838e51d39b3" providerId="AD" clId="Web-{BF9989EB-A96A-84E6-7354-AE0E9953DFFD}" dt="2024-05-28T01:39:20.702" v="145" actId="1076"/>
          <ac:picMkLst>
            <pc:docMk/>
            <pc:sldMk cId="2822185075" sldId="261"/>
            <ac:picMk id="4" creationId="{895CB3B9-5DCB-3C51-0FD9-5541AD46A727}"/>
          </ac:picMkLst>
        </pc:picChg>
      </pc:sldChg>
      <pc:sldChg chg="addSp delSp modSp new">
        <pc:chgData name="Lucas Cinquetti Moreira" userId="S::lucas.cinquetti@ges.inatel.br::890767fd-182f-4d24-b19c-7838e51d39b3" providerId="AD" clId="Web-{BF9989EB-A96A-84E6-7354-AE0E9953DFFD}" dt="2024-05-28T01:41:29.002" v="184" actId="14100"/>
        <pc:sldMkLst>
          <pc:docMk/>
          <pc:sldMk cId="2003130963" sldId="262"/>
        </pc:sldMkLst>
        <pc:spChg chg="mod">
          <ac:chgData name="Lucas Cinquetti Moreira" userId="S::lucas.cinquetti@ges.inatel.br::890767fd-182f-4d24-b19c-7838e51d39b3" providerId="AD" clId="Web-{BF9989EB-A96A-84E6-7354-AE0E9953DFFD}" dt="2024-05-28T01:41:29.002" v="184" actId="14100"/>
          <ac:spMkLst>
            <pc:docMk/>
            <pc:sldMk cId="2003130963" sldId="262"/>
            <ac:spMk id="2" creationId="{FD1DD31C-8213-D0BB-4048-A39712F7BBBE}"/>
          </ac:spMkLst>
        </pc:spChg>
        <pc:spChg chg="del">
          <ac:chgData name="Lucas Cinquetti Moreira" userId="S::lucas.cinquetti@ges.inatel.br::890767fd-182f-4d24-b19c-7838e51d39b3" providerId="AD" clId="Web-{BF9989EB-A96A-84E6-7354-AE0E9953DFFD}" dt="2024-05-28T01:40:36.798" v="156"/>
          <ac:spMkLst>
            <pc:docMk/>
            <pc:sldMk cId="2003130963" sldId="262"/>
            <ac:spMk id="3" creationId="{28AEA427-1945-F50E-0062-1C80CA7CD478}"/>
          </ac:spMkLst>
        </pc:spChg>
        <pc:picChg chg="add mod ord">
          <ac:chgData name="Lucas Cinquetti Moreira" userId="S::lucas.cinquetti@ges.inatel.br::890767fd-182f-4d24-b19c-7838e51d39b3" providerId="AD" clId="Web-{BF9989EB-A96A-84E6-7354-AE0E9953DFFD}" dt="2024-05-28T01:40:42.782" v="161" actId="1076"/>
          <ac:picMkLst>
            <pc:docMk/>
            <pc:sldMk cId="2003130963" sldId="262"/>
            <ac:picMk id="4" creationId="{421A672B-4FC6-B02B-786C-744EE770AAD5}"/>
          </ac:picMkLst>
        </pc:picChg>
      </pc:sldChg>
      <pc:sldChg chg="addSp delSp modSp new">
        <pc:chgData name="Lucas Cinquetti Moreira" userId="S::lucas.cinquetti@ges.inatel.br::890767fd-182f-4d24-b19c-7838e51d39b3" providerId="AD" clId="Web-{BF9989EB-A96A-84E6-7354-AE0E9953DFFD}" dt="2024-05-28T03:17:58.786" v="228" actId="20577"/>
        <pc:sldMkLst>
          <pc:docMk/>
          <pc:sldMk cId="2894694185" sldId="263"/>
        </pc:sldMkLst>
        <pc:spChg chg="mod">
          <ac:chgData name="Lucas Cinquetti Moreira" userId="S::lucas.cinquetti@ges.inatel.br::890767fd-182f-4d24-b19c-7838e51d39b3" providerId="AD" clId="Web-{BF9989EB-A96A-84E6-7354-AE0E9953DFFD}" dt="2024-05-28T03:17:58.786" v="228" actId="20577"/>
          <ac:spMkLst>
            <pc:docMk/>
            <pc:sldMk cId="2894694185" sldId="263"/>
            <ac:spMk id="2" creationId="{3CF3793D-9612-496F-6D05-B7CFC4FA49A0}"/>
          </ac:spMkLst>
        </pc:spChg>
        <pc:spChg chg="del">
          <ac:chgData name="Lucas Cinquetti Moreira" userId="S::lucas.cinquetti@ges.inatel.br::890767fd-182f-4d24-b19c-7838e51d39b3" providerId="AD" clId="Web-{BF9989EB-A96A-84E6-7354-AE0E9953DFFD}" dt="2024-05-28T03:12:14.487" v="193"/>
          <ac:spMkLst>
            <pc:docMk/>
            <pc:sldMk cId="2894694185" sldId="263"/>
            <ac:spMk id="3" creationId="{394916BF-9ACB-B286-AFD9-7EE6FBF23CF3}"/>
          </ac:spMkLst>
        </pc:spChg>
        <pc:picChg chg="add mod ord">
          <ac:chgData name="Lucas Cinquetti Moreira" userId="S::lucas.cinquetti@ges.inatel.br::890767fd-182f-4d24-b19c-7838e51d39b3" providerId="AD" clId="Web-{BF9989EB-A96A-84E6-7354-AE0E9953DFFD}" dt="2024-05-28T03:12:18.956" v="196" actId="1076"/>
          <ac:picMkLst>
            <pc:docMk/>
            <pc:sldMk cId="2894694185" sldId="263"/>
            <ac:picMk id="4" creationId="{983BD0F8-739E-D088-B6AF-C9DA9B46EA6A}"/>
          </ac:picMkLst>
        </pc:picChg>
      </pc:sldChg>
      <pc:sldChg chg="addSp delSp modSp new">
        <pc:chgData name="Lucas Cinquetti Moreira" userId="S::lucas.cinquetti@ges.inatel.br::890767fd-182f-4d24-b19c-7838e51d39b3" providerId="AD" clId="Web-{BF9989EB-A96A-84E6-7354-AE0E9953DFFD}" dt="2024-05-28T03:18:07.067" v="232" actId="20577"/>
        <pc:sldMkLst>
          <pc:docMk/>
          <pc:sldMk cId="2586895926" sldId="264"/>
        </pc:sldMkLst>
        <pc:spChg chg="mod">
          <ac:chgData name="Lucas Cinquetti Moreira" userId="S::lucas.cinquetti@ges.inatel.br::890767fd-182f-4d24-b19c-7838e51d39b3" providerId="AD" clId="Web-{BF9989EB-A96A-84E6-7354-AE0E9953DFFD}" dt="2024-05-28T03:18:07.067" v="232" actId="20577"/>
          <ac:spMkLst>
            <pc:docMk/>
            <pc:sldMk cId="2586895926" sldId="264"/>
            <ac:spMk id="2" creationId="{C6F1CABC-B18A-54D1-4E96-6FA00902CE8A}"/>
          </ac:spMkLst>
        </pc:spChg>
        <pc:spChg chg="del">
          <ac:chgData name="Lucas Cinquetti Moreira" userId="S::lucas.cinquetti@ges.inatel.br::890767fd-182f-4d24-b19c-7838e51d39b3" providerId="AD" clId="Web-{BF9989EB-A96A-84E6-7354-AE0E9953DFFD}" dt="2024-05-28T03:13:46.989" v="203"/>
          <ac:spMkLst>
            <pc:docMk/>
            <pc:sldMk cId="2586895926" sldId="264"/>
            <ac:spMk id="3" creationId="{7E73ED8C-AF6F-FF74-B388-B10A4A46DFE7}"/>
          </ac:spMkLst>
        </pc:spChg>
        <pc:picChg chg="add mod ord">
          <ac:chgData name="Lucas Cinquetti Moreira" userId="S::lucas.cinquetti@ges.inatel.br::890767fd-182f-4d24-b19c-7838e51d39b3" providerId="AD" clId="Web-{BF9989EB-A96A-84E6-7354-AE0E9953DFFD}" dt="2024-05-28T03:13:51.255" v="206" actId="1076"/>
          <ac:picMkLst>
            <pc:docMk/>
            <pc:sldMk cId="2586895926" sldId="264"/>
            <ac:picMk id="4" creationId="{174B8EF6-DE04-3662-27AB-8BBB74D06FA0}"/>
          </ac:picMkLst>
        </pc:picChg>
        <pc:picChg chg="add mod">
          <ac:chgData name="Lucas Cinquetti Moreira" userId="S::lucas.cinquetti@ges.inatel.br::890767fd-182f-4d24-b19c-7838e51d39b3" providerId="AD" clId="Web-{BF9989EB-A96A-84E6-7354-AE0E9953DFFD}" dt="2024-05-28T03:14:15.115" v="212" actId="1076"/>
          <ac:picMkLst>
            <pc:docMk/>
            <pc:sldMk cId="2586895926" sldId="264"/>
            <ac:picMk id="5" creationId="{E85A5E83-5C9E-2B77-2C5D-16F58A032154}"/>
          </ac:picMkLst>
        </pc:picChg>
      </pc:sldChg>
      <pc:sldChg chg="addSp delSp modSp new">
        <pc:chgData name="Lucas Cinquetti Moreira" userId="S::lucas.cinquetti@ges.inatel.br::890767fd-182f-4d24-b19c-7838e51d39b3" providerId="AD" clId="Web-{BF9989EB-A96A-84E6-7354-AE0E9953DFFD}" dt="2024-05-28T03:15:27.633" v="224" actId="1076"/>
        <pc:sldMkLst>
          <pc:docMk/>
          <pc:sldMk cId="4135999369" sldId="265"/>
        </pc:sldMkLst>
        <pc:spChg chg="mod">
          <ac:chgData name="Lucas Cinquetti Moreira" userId="S::lucas.cinquetti@ges.inatel.br::890767fd-182f-4d24-b19c-7838e51d39b3" providerId="AD" clId="Web-{BF9989EB-A96A-84E6-7354-AE0E9953DFFD}" dt="2024-05-28T03:14:46.507" v="218" actId="20577"/>
          <ac:spMkLst>
            <pc:docMk/>
            <pc:sldMk cId="4135999369" sldId="265"/>
            <ac:spMk id="2" creationId="{0045A118-73AE-99A2-957E-87D5BC3BAAB6}"/>
          </ac:spMkLst>
        </pc:spChg>
        <pc:spChg chg="del">
          <ac:chgData name="Lucas Cinquetti Moreira" userId="S::lucas.cinquetti@ges.inatel.br::890767fd-182f-4d24-b19c-7838e51d39b3" providerId="AD" clId="Web-{BF9989EB-A96A-84E6-7354-AE0E9953DFFD}" dt="2024-05-28T03:15:21.180" v="219"/>
          <ac:spMkLst>
            <pc:docMk/>
            <pc:sldMk cId="4135999369" sldId="265"/>
            <ac:spMk id="3" creationId="{077C766E-0CE9-D706-C1B9-B67205CA4C75}"/>
          </ac:spMkLst>
        </pc:spChg>
        <pc:picChg chg="add mod ord">
          <ac:chgData name="Lucas Cinquetti Moreira" userId="S::lucas.cinquetti@ges.inatel.br::890767fd-182f-4d24-b19c-7838e51d39b3" providerId="AD" clId="Web-{BF9989EB-A96A-84E6-7354-AE0E9953DFFD}" dt="2024-05-28T03:15:27.633" v="224" actId="1076"/>
          <ac:picMkLst>
            <pc:docMk/>
            <pc:sldMk cId="4135999369" sldId="265"/>
            <ac:picMk id="4" creationId="{4E9BA9B8-B620-17D6-F022-A492E7161798}"/>
          </ac:picMkLst>
        </pc:picChg>
      </pc:sldChg>
      <pc:sldChg chg="modSp new">
        <pc:chgData name="Lucas Cinquetti Moreira" userId="S::lucas.cinquetti@ges.inatel.br::890767fd-182f-4d24-b19c-7838e51d39b3" providerId="AD" clId="Web-{BF9989EB-A96A-84E6-7354-AE0E9953DFFD}" dt="2024-05-28T03:26:06.767" v="388" actId="20577"/>
        <pc:sldMkLst>
          <pc:docMk/>
          <pc:sldMk cId="896080597" sldId="266"/>
        </pc:sldMkLst>
        <pc:spChg chg="mod">
          <ac:chgData name="Lucas Cinquetti Moreira" userId="S::lucas.cinquetti@ges.inatel.br::890767fd-182f-4d24-b19c-7838e51d39b3" providerId="AD" clId="Web-{BF9989EB-A96A-84E6-7354-AE0E9953DFFD}" dt="2024-05-28T03:18:21.677" v="235" actId="20577"/>
          <ac:spMkLst>
            <pc:docMk/>
            <pc:sldMk cId="896080597" sldId="266"/>
            <ac:spMk id="2" creationId="{12DDC4CC-48BA-3E40-0E00-211C84ED3B38}"/>
          </ac:spMkLst>
        </pc:spChg>
        <pc:spChg chg="mod">
          <ac:chgData name="Lucas Cinquetti Moreira" userId="S::lucas.cinquetti@ges.inatel.br::890767fd-182f-4d24-b19c-7838e51d39b3" providerId="AD" clId="Web-{BF9989EB-A96A-84E6-7354-AE0E9953DFFD}" dt="2024-05-28T03:26:06.767" v="388" actId="20577"/>
          <ac:spMkLst>
            <pc:docMk/>
            <pc:sldMk cId="896080597" sldId="266"/>
            <ac:spMk id="3" creationId="{2B89787E-F3B9-EC76-8B3C-E32F52D88532}"/>
          </ac:spMkLst>
        </pc:spChg>
      </pc:sldChg>
      <pc:sldChg chg="addSp delSp modSp new">
        <pc:chgData name="Lucas Cinquetti Moreira" userId="S::lucas.cinquetti@ges.inatel.br::890767fd-182f-4d24-b19c-7838e51d39b3" providerId="AD" clId="Web-{BF9989EB-A96A-84E6-7354-AE0E9953DFFD}" dt="2024-05-28T03:35:05.875" v="404" actId="1076"/>
        <pc:sldMkLst>
          <pc:docMk/>
          <pc:sldMk cId="2281945715" sldId="267"/>
        </pc:sldMkLst>
        <pc:spChg chg="mod">
          <ac:chgData name="Lucas Cinquetti Moreira" userId="S::lucas.cinquetti@ges.inatel.br::890767fd-182f-4d24-b19c-7838e51d39b3" providerId="AD" clId="Web-{BF9989EB-A96A-84E6-7354-AE0E9953DFFD}" dt="2024-05-28T03:26:10.580" v="391" actId="20577"/>
          <ac:spMkLst>
            <pc:docMk/>
            <pc:sldMk cId="2281945715" sldId="267"/>
            <ac:spMk id="2" creationId="{55EC565E-2BEF-4A3C-10EA-6421408FE8DA}"/>
          </ac:spMkLst>
        </pc:spChg>
        <pc:spChg chg="del">
          <ac:chgData name="Lucas Cinquetti Moreira" userId="S::lucas.cinquetti@ges.inatel.br::890767fd-182f-4d24-b19c-7838e51d39b3" providerId="AD" clId="Web-{BF9989EB-A96A-84E6-7354-AE0E9953DFFD}" dt="2024-05-28T03:26:12.658" v="392"/>
          <ac:spMkLst>
            <pc:docMk/>
            <pc:sldMk cId="2281945715" sldId="267"/>
            <ac:spMk id="3" creationId="{12552F02-4D4E-29B8-A37C-A52FD56DE34B}"/>
          </ac:spMkLst>
        </pc:spChg>
        <pc:picChg chg="add mod ord">
          <ac:chgData name="Lucas Cinquetti Moreira" userId="S::lucas.cinquetti@ges.inatel.br::890767fd-182f-4d24-b19c-7838e51d39b3" providerId="AD" clId="Web-{BF9989EB-A96A-84E6-7354-AE0E9953DFFD}" dt="2024-05-28T03:26:14.830" v="393" actId="1076"/>
          <ac:picMkLst>
            <pc:docMk/>
            <pc:sldMk cId="2281945715" sldId="267"/>
            <ac:picMk id="4" creationId="{11A61E79-11BA-D179-CA81-611F9CEB2B61}"/>
          </ac:picMkLst>
        </pc:picChg>
        <pc:picChg chg="add mod">
          <ac:chgData name="Lucas Cinquetti Moreira" userId="S::lucas.cinquetti@ges.inatel.br::890767fd-182f-4d24-b19c-7838e51d39b3" providerId="AD" clId="Web-{BF9989EB-A96A-84E6-7354-AE0E9953DFFD}" dt="2024-05-28T03:26:25.424" v="395" actId="1076"/>
          <ac:picMkLst>
            <pc:docMk/>
            <pc:sldMk cId="2281945715" sldId="267"/>
            <ac:picMk id="5" creationId="{BEF1FC91-0D28-D20B-0BB9-C074B0C9CDF1}"/>
          </ac:picMkLst>
        </pc:picChg>
        <pc:picChg chg="add mod">
          <ac:chgData name="Lucas Cinquetti Moreira" userId="S::lucas.cinquetti@ges.inatel.br::890767fd-182f-4d24-b19c-7838e51d39b3" providerId="AD" clId="Web-{BF9989EB-A96A-84E6-7354-AE0E9953DFFD}" dt="2024-05-28T03:35:05.875" v="404" actId="1076"/>
          <ac:picMkLst>
            <pc:docMk/>
            <pc:sldMk cId="2281945715" sldId="267"/>
            <ac:picMk id="6" creationId="{4C9745CF-ABF5-10A8-5A3C-D663E7D93C75}"/>
          </ac:picMkLst>
        </pc:picChg>
      </pc:sldChg>
      <pc:sldChg chg="addSp delSp modSp new">
        <pc:chgData name="Lucas Cinquetti Moreira" userId="S::lucas.cinquetti@ges.inatel.br::890767fd-182f-4d24-b19c-7838e51d39b3" providerId="AD" clId="Web-{BF9989EB-A96A-84E6-7354-AE0E9953DFFD}" dt="2024-05-28T03:39:18.913" v="415" actId="1076"/>
        <pc:sldMkLst>
          <pc:docMk/>
          <pc:sldMk cId="3908145766" sldId="268"/>
        </pc:sldMkLst>
        <pc:spChg chg="mod">
          <ac:chgData name="Lucas Cinquetti Moreira" userId="S::lucas.cinquetti@ges.inatel.br::890767fd-182f-4d24-b19c-7838e51d39b3" providerId="AD" clId="Web-{BF9989EB-A96A-84E6-7354-AE0E9953DFFD}" dt="2024-05-28T03:34:44.937" v="400" actId="20577"/>
          <ac:spMkLst>
            <pc:docMk/>
            <pc:sldMk cId="3908145766" sldId="268"/>
            <ac:spMk id="2" creationId="{7C9AE8ED-1FA4-2479-73C4-447E67F19AE7}"/>
          </ac:spMkLst>
        </pc:spChg>
        <pc:spChg chg="del">
          <ac:chgData name="Lucas Cinquetti Moreira" userId="S::lucas.cinquetti@ges.inatel.br::890767fd-182f-4d24-b19c-7838e51d39b3" providerId="AD" clId="Web-{BF9989EB-A96A-84E6-7354-AE0E9953DFFD}" dt="2024-05-28T03:34:46.796" v="401"/>
          <ac:spMkLst>
            <pc:docMk/>
            <pc:sldMk cId="3908145766" sldId="268"/>
            <ac:spMk id="3" creationId="{B8DCB70E-7894-0CC3-3450-FFE735E4EF17}"/>
          </ac:spMkLst>
        </pc:spChg>
        <pc:picChg chg="add mod ord">
          <ac:chgData name="Lucas Cinquetti Moreira" userId="S::lucas.cinquetti@ges.inatel.br::890767fd-182f-4d24-b19c-7838e51d39b3" providerId="AD" clId="Web-{BF9989EB-A96A-84E6-7354-AE0E9953DFFD}" dt="2024-05-28T03:39:18.913" v="415" actId="1076"/>
          <ac:picMkLst>
            <pc:docMk/>
            <pc:sldMk cId="3908145766" sldId="268"/>
            <ac:picMk id="4" creationId="{3AB68ACB-2D7C-69A5-FC74-3599D2F02957}"/>
          </ac:picMkLst>
        </pc:picChg>
        <pc:picChg chg="add del mod">
          <ac:chgData name="Lucas Cinquetti Moreira" userId="S::lucas.cinquetti@ges.inatel.br::890767fd-182f-4d24-b19c-7838e51d39b3" providerId="AD" clId="Web-{BF9989EB-A96A-84E6-7354-AE0E9953DFFD}" dt="2024-05-28T03:39:14.647" v="412"/>
          <ac:picMkLst>
            <pc:docMk/>
            <pc:sldMk cId="3908145766" sldId="268"/>
            <ac:picMk id="5" creationId="{4C711536-7E9F-A4C5-331E-E6EAE2D88847}"/>
          </ac:picMkLst>
        </pc:picChg>
      </pc:sldChg>
      <pc:sldChg chg="addSp delSp modSp new">
        <pc:chgData name="Lucas Cinquetti Moreira" userId="S::lucas.cinquetti@ges.inatel.br::890767fd-182f-4d24-b19c-7838e51d39b3" providerId="AD" clId="Web-{BF9989EB-A96A-84E6-7354-AE0E9953DFFD}" dt="2024-05-28T03:55:32.724" v="442" actId="1076"/>
        <pc:sldMkLst>
          <pc:docMk/>
          <pc:sldMk cId="1885281433" sldId="269"/>
        </pc:sldMkLst>
        <pc:spChg chg="mod">
          <ac:chgData name="Lucas Cinquetti Moreira" userId="S::lucas.cinquetti@ges.inatel.br::890767fd-182f-4d24-b19c-7838e51d39b3" providerId="AD" clId="Web-{BF9989EB-A96A-84E6-7354-AE0E9953DFFD}" dt="2024-05-28T03:39:30.819" v="425" actId="20577"/>
          <ac:spMkLst>
            <pc:docMk/>
            <pc:sldMk cId="1885281433" sldId="269"/>
            <ac:spMk id="2" creationId="{B30F1D6D-FE4C-2143-BD17-9FF0D598437E}"/>
          </ac:spMkLst>
        </pc:spChg>
        <pc:spChg chg="del">
          <ac:chgData name="Lucas Cinquetti Moreira" userId="S::lucas.cinquetti@ges.inatel.br::890767fd-182f-4d24-b19c-7838e51d39b3" providerId="AD" clId="Web-{BF9989EB-A96A-84E6-7354-AE0E9953DFFD}" dt="2024-05-28T03:39:39.913" v="426"/>
          <ac:spMkLst>
            <pc:docMk/>
            <pc:sldMk cId="1885281433" sldId="269"/>
            <ac:spMk id="3" creationId="{0DFE9A1B-85E9-9509-B7F0-BAA1D877FF82}"/>
          </ac:spMkLst>
        </pc:spChg>
        <pc:picChg chg="add mod ord">
          <ac:chgData name="Lucas Cinquetti Moreira" userId="S::lucas.cinquetti@ges.inatel.br::890767fd-182f-4d24-b19c-7838e51d39b3" providerId="AD" clId="Web-{BF9989EB-A96A-84E6-7354-AE0E9953DFFD}" dt="2024-05-28T03:39:42.007" v="427" actId="1076"/>
          <ac:picMkLst>
            <pc:docMk/>
            <pc:sldMk cId="1885281433" sldId="269"/>
            <ac:picMk id="4" creationId="{2714B5AB-EC03-1C7E-6F9E-1B3CAC7102AB}"/>
          </ac:picMkLst>
        </pc:picChg>
        <pc:picChg chg="add mod">
          <ac:chgData name="Lucas Cinquetti Moreira" userId="S::lucas.cinquetti@ges.inatel.br::890767fd-182f-4d24-b19c-7838e51d39b3" providerId="AD" clId="Web-{BF9989EB-A96A-84E6-7354-AE0E9953DFFD}" dt="2024-05-28T03:55:32.724" v="442" actId="1076"/>
          <ac:picMkLst>
            <pc:docMk/>
            <pc:sldMk cId="1885281433" sldId="269"/>
            <ac:picMk id="5" creationId="{A34C1A5F-02D7-DEFC-4FC0-9B499778B59D}"/>
          </ac:picMkLst>
        </pc:picChg>
      </pc:sldChg>
      <pc:sldChg chg="addSp delSp modSp new">
        <pc:chgData name="Lucas Cinquetti Moreira" userId="S::lucas.cinquetti@ges.inatel.br::890767fd-182f-4d24-b19c-7838e51d39b3" providerId="AD" clId="Web-{BF9989EB-A96A-84E6-7354-AE0E9953DFFD}" dt="2024-05-28T03:42:07.761" v="441" actId="1076"/>
        <pc:sldMkLst>
          <pc:docMk/>
          <pc:sldMk cId="162813593" sldId="270"/>
        </pc:sldMkLst>
        <pc:spChg chg="mod">
          <ac:chgData name="Lucas Cinquetti Moreira" userId="S::lucas.cinquetti@ges.inatel.br::890767fd-182f-4d24-b19c-7838e51d39b3" providerId="AD" clId="Web-{BF9989EB-A96A-84E6-7354-AE0E9953DFFD}" dt="2024-05-28T03:41:58.058" v="435" actId="20577"/>
          <ac:spMkLst>
            <pc:docMk/>
            <pc:sldMk cId="162813593" sldId="270"/>
            <ac:spMk id="2" creationId="{173D7288-B724-4626-1DC2-C59CED8B31AB}"/>
          </ac:spMkLst>
        </pc:spChg>
        <pc:spChg chg="del">
          <ac:chgData name="Lucas Cinquetti Moreira" userId="S::lucas.cinquetti@ges.inatel.br::890767fd-182f-4d24-b19c-7838e51d39b3" providerId="AD" clId="Web-{BF9989EB-A96A-84E6-7354-AE0E9953DFFD}" dt="2024-05-28T03:42:01.870" v="436"/>
          <ac:spMkLst>
            <pc:docMk/>
            <pc:sldMk cId="162813593" sldId="270"/>
            <ac:spMk id="3" creationId="{9FB0F13B-DF7D-8AED-CE26-B69321C15687}"/>
          </ac:spMkLst>
        </pc:spChg>
        <pc:picChg chg="add mod ord">
          <ac:chgData name="Lucas Cinquetti Moreira" userId="S::lucas.cinquetti@ges.inatel.br::890767fd-182f-4d24-b19c-7838e51d39b3" providerId="AD" clId="Web-{BF9989EB-A96A-84E6-7354-AE0E9953DFFD}" dt="2024-05-28T03:42:07.761" v="441" actId="1076"/>
          <ac:picMkLst>
            <pc:docMk/>
            <pc:sldMk cId="162813593" sldId="270"/>
            <ac:picMk id="4" creationId="{9CA11C4C-9776-03F4-8C48-A29338E894D3}"/>
          </ac:picMkLst>
        </pc:picChg>
      </pc:sldChg>
      <pc:sldMasterChg chg="del delSldLayout">
        <pc:chgData name="Lucas Cinquetti Moreira" userId="S::lucas.cinquetti@ges.inatel.br::890767fd-182f-4d24-b19c-7838e51d39b3" providerId="AD" clId="Web-{BF9989EB-A96A-84E6-7354-AE0E9953DFFD}" dt="2024-05-27T22:26:01.429" v="0"/>
        <pc:sldMasterMkLst>
          <pc:docMk/>
          <pc:sldMasterMk cId="2675746937" sldId="2147483648"/>
        </pc:sldMasterMkLst>
        <pc:sldLayoutChg chg="del">
          <pc:chgData name="Lucas Cinquetti Moreira" userId="S::lucas.cinquetti@ges.inatel.br::890767fd-182f-4d24-b19c-7838e51d39b3" providerId="AD" clId="Web-{BF9989EB-A96A-84E6-7354-AE0E9953DFFD}" dt="2024-05-27T22:26:01.429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Lucas Cinquetti Moreira" userId="S::lucas.cinquetti@ges.inatel.br::890767fd-182f-4d24-b19c-7838e51d39b3" providerId="AD" clId="Web-{BF9989EB-A96A-84E6-7354-AE0E9953DFFD}" dt="2024-05-27T22:26:01.429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Lucas Cinquetti Moreira" userId="S::lucas.cinquetti@ges.inatel.br::890767fd-182f-4d24-b19c-7838e51d39b3" providerId="AD" clId="Web-{BF9989EB-A96A-84E6-7354-AE0E9953DFFD}" dt="2024-05-27T22:26:01.429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Lucas Cinquetti Moreira" userId="S::lucas.cinquetti@ges.inatel.br::890767fd-182f-4d24-b19c-7838e51d39b3" providerId="AD" clId="Web-{BF9989EB-A96A-84E6-7354-AE0E9953DFFD}" dt="2024-05-27T22:26:01.429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Lucas Cinquetti Moreira" userId="S::lucas.cinquetti@ges.inatel.br::890767fd-182f-4d24-b19c-7838e51d39b3" providerId="AD" clId="Web-{BF9989EB-A96A-84E6-7354-AE0E9953DFFD}" dt="2024-05-27T22:26:01.429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Lucas Cinquetti Moreira" userId="S::lucas.cinquetti@ges.inatel.br::890767fd-182f-4d24-b19c-7838e51d39b3" providerId="AD" clId="Web-{BF9989EB-A96A-84E6-7354-AE0E9953DFFD}" dt="2024-05-27T22:26:01.429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Lucas Cinquetti Moreira" userId="S::lucas.cinquetti@ges.inatel.br::890767fd-182f-4d24-b19c-7838e51d39b3" providerId="AD" clId="Web-{BF9989EB-A96A-84E6-7354-AE0E9953DFFD}" dt="2024-05-27T22:26:01.429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Lucas Cinquetti Moreira" userId="S::lucas.cinquetti@ges.inatel.br::890767fd-182f-4d24-b19c-7838e51d39b3" providerId="AD" clId="Web-{BF9989EB-A96A-84E6-7354-AE0E9953DFFD}" dt="2024-05-27T22:26:01.429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Lucas Cinquetti Moreira" userId="S::lucas.cinquetti@ges.inatel.br::890767fd-182f-4d24-b19c-7838e51d39b3" providerId="AD" clId="Web-{BF9989EB-A96A-84E6-7354-AE0E9953DFFD}" dt="2024-05-27T22:26:01.429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Lucas Cinquetti Moreira" userId="S::lucas.cinquetti@ges.inatel.br::890767fd-182f-4d24-b19c-7838e51d39b3" providerId="AD" clId="Web-{BF9989EB-A96A-84E6-7354-AE0E9953DFFD}" dt="2024-05-27T22:26:01.429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Lucas Cinquetti Moreira" userId="S::lucas.cinquetti@ges.inatel.br::890767fd-182f-4d24-b19c-7838e51d39b3" providerId="AD" clId="Web-{BF9989EB-A96A-84E6-7354-AE0E9953DFFD}" dt="2024-05-27T22:26:01.429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BF9989EB-A96A-84E6-7354-AE0E9953DFFD}" dt="2024-05-27T22:26:06.570" v="1"/>
        <pc:sldMasterMkLst>
          <pc:docMk/>
          <pc:sldMasterMk cId="1840281008" sldId="2147483660"/>
        </pc:sldMasterMkLst>
        <pc:sldLayoutChg chg="add del mod replId">
          <pc:chgData name="Lucas Cinquetti Moreira" userId="S::lucas.cinquetti@ges.inatel.br::890767fd-182f-4d24-b19c-7838e51d39b3" providerId="AD" clId="Web-{BF9989EB-A96A-84E6-7354-AE0E9953DFFD}" dt="2024-05-27T22:26:06.570" v="1"/>
          <pc:sldLayoutMkLst>
            <pc:docMk/>
            <pc:sldMasterMk cId="1840281008" sldId="2147483660"/>
            <pc:sldLayoutMk cId="2290363636" sldId="2147483661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06.570" v="1"/>
          <pc:sldLayoutMkLst>
            <pc:docMk/>
            <pc:sldMasterMk cId="1840281008" sldId="2147483660"/>
            <pc:sldLayoutMk cId="1011643673" sldId="2147483662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06.570" v="1"/>
          <pc:sldLayoutMkLst>
            <pc:docMk/>
            <pc:sldMasterMk cId="1840281008" sldId="2147483660"/>
            <pc:sldLayoutMk cId="205705912" sldId="2147483663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06.570" v="1"/>
          <pc:sldLayoutMkLst>
            <pc:docMk/>
            <pc:sldMasterMk cId="1840281008" sldId="2147483660"/>
            <pc:sldLayoutMk cId="3890622199" sldId="2147483664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06.570" v="1"/>
          <pc:sldLayoutMkLst>
            <pc:docMk/>
            <pc:sldMasterMk cId="1840281008" sldId="2147483660"/>
            <pc:sldLayoutMk cId="2499328326" sldId="2147483665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06.570" v="1"/>
          <pc:sldLayoutMkLst>
            <pc:docMk/>
            <pc:sldMasterMk cId="1840281008" sldId="2147483660"/>
            <pc:sldLayoutMk cId="150403603" sldId="2147483666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06.570" v="1"/>
          <pc:sldLayoutMkLst>
            <pc:docMk/>
            <pc:sldMasterMk cId="1840281008" sldId="2147483660"/>
            <pc:sldLayoutMk cId="2723294709" sldId="2147483667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06.570" v="1"/>
          <pc:sldLayoutMkLst>
            <pc:docMk/>
            <pc:sldMasterMk cId="1840281008" sldId="2147483660"/>
            <pc:sldLayoutMk cId="1780750386" sldId="2147483668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06.570" v="1"/>
          <pc:sldLayoutMkLst>
            <pc:docMk/>
            <pc:sldMasterMk cId="1840281008" sldId="2147483660"/>
            <pc:sldLayoutMk cId="1572032418" sldId="2147483669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06.570" v="1"/>
          <pc:sldLayoutMkLst>
            <pc:docMk/>
            <pc:sldMasterMk cId="1840281008" sldId="2147483660"/>
            <pc:sldLayoutMk cId="1301205439" sldId="2147483670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06.570" v="1"/>
          <pc:sldLayoutMkLst>
            <pc:docMk/>
            <pc:sldMasterMk cId="1840281008" sldId="2147483660"/>
            <pc:sldLayoutMk cId="3719860" sldId="2147483671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BF9989EB-A96A-84E6-7354-AE0E9953DFFD}" dt="2024-05-27T22:26:12.023" v="2"/>
        <pc:sldMasterMkLst>
          <pc:docMk/>
          <pc:sldMasterMk cId="3811878581" sldId="2147483672"/>
        </pc:sldMasterMkLst>
        <pc:sldLayoutChg chg="add del mod replId">
          <pc:chgData name="Lucas Cinquetti Moreira" userId="S::lucas.cinquetti@ges.inatel.br::890767fd-182f-4d24-b19c-7838e51d39b3" providerId="AD" clId="Web-{BF9989EB-A96A-84E6-7354-AE0E9953DFFD}" dt="2024-05-27T22:26:12.023" v="2"/>
          <pc:sldLayoutMkLst>
            <pc:docMk/>
            <pc:sldMasterMk cId="3811878581" sldId="2147483672"/>
            <pc:sldLayoutMk cId="4056582930" sldId="2147483673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2.023" v="2"/>
          <pc:sldLayoutMkLst>
            <pc:docMk/>
            <pc:sldMasterMk cId="3811878581" sldId="2147483672"/>
            <pc:sldLayoutMk cId="3062932441" sldId="2147483674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2.023" v="2"/>
          <pc:sldLayoutMkLst>
            <pc:docMk/>
            <pc:sldMasterMk cId="3811878581" sldId="2147483672"/>
            <pc:sldLayoutMk cId="3271136213" sldId="2147483675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2.023" v="2"/>
          <pc:sldLayoutMkLst>
            <pc:docMk/>
            <pc:sldMasterMk cId="3811878581" sldId="2147483672"/>
            <pc:sldLayoutMk cId="3263812586" sldId="2147483676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2.023" v="2"/>
          <pc:sldLayoutMkLst>
            <pc:docMk/>
            <pc:sldMasterMk cId="3811878581" sldId="2147483672"/>
            <pc:sldLayoutMk cId="2154013157" sldId="2147483677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2.023" v="2"/>
          <pc:sldLayoutMkLst>
            <pc:docMk/>
            <pc:sldMasterMk cId="3811878581" sldId="2147483672"/>
            <pc:sldLayoutMk cId="491356118" sldId="2147483678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2.023" v="2"/>
          <pc:sldLayoutMkLst>
            <pc:docMk/>
            <pc:sldMasterMk cId="3811878581" sldId="2147483672"/>
            <pc:sldLayoutMk cId="1993937466" sldId="2147483679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2.023" v="2"/>
          <pc:sldLayoutMkLst>
            <pc:docMk/>
            <pc:sldMasterMk cId="3811878581" sldId="2147483672"/>
            <pc:sldLayoutMk cId="2512212456" sldId="2147483680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2.023" v="2"/>
          <pc:sldLayoutMkLst>
            <pc:docMk/>
            <pc:sldMasterMk cId="3811878581" sldId="2147483672"/>
            <pc:sldLayoutMk cId="1565713675" sldId="2147483681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2.023" v="2"/>
          <pc:sldLayoutMkLst>
            <pc:docMk/>
            <pc:sldMasterMk cId="3811878581" sldId="2147483672"/>
            <pc:sldLayoutMk cId="2127214312" sldId="2147483682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2.023" v="2"/>
          <pc:sldLayoutMkLst>
            <pc:docMk/>
            <pc:sldMasterMk cId="3811878581" sldId="2147483672"/>
            <pc:sldLayoutMk cId="2796144669" sldId="2147483683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2.023" v="2"/>
          <pc:sldLayoutMkLst>
            <pc:docMk/>
            <pc:sldMasterMk cId="3811878581" sldId="2147483672"/>
            <pc:sldLayoutMk cId="2144705480" sldId="2147483684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2.023" v="2"/>
          <pc:sldLayoutMkLst>
            <pc:docMk/>
            <pc:sldMasterMk cId="3811878581" sldId="2147483672"/>
            <pc:sldLayoutMk cId="4164074215" sldId="2147483685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2.023" v="2"/>
          <pc:sldLayoutMkLst>
            <pc:docMk/>
            <pc:sldMasterMk cId="3811878581" sldId="2147483672"/>
            <pc:sldLayoutMk cId="2258388713" sldId="2147483686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2.023" v="2"/>
          <pc:sldLayoutMkLst>
            <pc:docMk/>
            <pc:sldMasterMk cId="3811878581" sldId="2147483672"/>
            <pc:sldLayoutMk cId="843701254" sldId="2147483687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2.023" v="2"/>
          <pc:sldLayoutMkLst>
            <pc:docMk/>
            <pc:sldMasterMk cId="3811878581" sldId="2147483672"/>
            <pc:sldLayoutMk cId="1100345378" sldId="2147483688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2.023" v="2"/>
          <pc:sldLayoutMkLst>
            <pc:docMk/>
            <pc:sldMasterMk cId="3811878581" sldId="2147483672"/>
            <pc:sldLayoutMk cId="3558232630" sldId="2147483689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BF9989EB-A96A-84E6-7354-AE0E9953DFFD}" dt="2024-05-27T22:26:18.679" v="3"/>
        <pc:sldMasterMkLst>
          <pc:docMk/>
          <pc:sldMasterMk cId="276532474" sldId="2147483690"/>
        </pc:sldMasterMkLst>
        <pc:sldLayoutChg chg="add del mod replId">
          <pc:chgData name="Lucas Cinquetti Moreira" userId="S::lucas.cinquetti@ges.inatel.br::890767fd-182f-4d24-b19c-7838e51d39b3" providerId="AD" clId="Web-{BF9989EB-A96A-84E6-7354-AE0E9953DFFD}" dt="2024-05-27T22:26:18.679" v="3"/>
          <pc:sldLayoutMkLst>
            <pc:docMk/>
            <pc:sldMasterMk cId="276532474" sldId="2147483690"/>
            <pc:sldLayoutMk cId="1753409149" sldId="2147483691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8.679" v="3"/>
          <pc:sldLayoutMkLst>
            <pc:docMk/>
            <pc:sldMasterMk cId="276532474" sldId="2147483690"/>
            <pc:sldLayoutMk cId="1704411368" sldId="2147483692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8.679" v="3"/>
          <pc:sldLayoutMkLst>
            <pc:docMk/>
            <pc:sldMasterMk cId="276532474" sldId="2147483690"/>
            <pc:sldLayoutMk cId="3778316381" sldId="2147483693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8.679" v="3"/>
          <pc:sldLayoutMkLst>
            <pc:docMk/>
            <pc:sldMasterMk cId="276532474" sldId="2147483690"/>
            <pc:sldLayoutMk cId="2563288419" sldId="2147483694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8.679" v="3"/>
          <pc:sldLayoutMkLst>
            <pc:docMk/>
            <pc:sldMasterMk cId="276532474" sldId="2147483690"/>
            <pc:sldLayoutMk cId="1787568194" sldId="2147483695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8.679" v="3"/>
          <pc:sldLayoutMkLst>
            <pc:docMk/>
            <pc:sldMasterMk cId="276532474" sldId="2147483690"/>
            <pc:sldLayoutMk cId="527057342" sldId="2147483696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8.679" v="3"/>
          <pc:sldLayoutMkLst>
            <pc:docMk/>
            <pc:sldMasterMk cId="276532474" sldId="2147483690"/>
            <pc:sldLayoutMk cId="938522634" sldId="2147483697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8.679" v="3"/>
          <pc:sldLayoutMkLst>
            <pc:docMk/>
            <pc:sldMasterMk cId="276532474" sldId="2147483690"/>
            <pc:sldLayoutMk cId="177116930" sldId="2147483698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8.679" v="3"/>
          <pc:sldLayoutMkLst>
            <pc:docMk/>
            <pc:sldMasterMk cId="276532474" sldId="2147483690"/>
            <pc:sldLayoutMk cId="1758584574" sldId="2147483699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8.679" v="3"/>
          <pc:sldLayoutMkLst>
            <pc:docMk/>
            <pc:sldMasterMk cId="276532474" sldId="2147483690"/>
            <pc:sldLayoutMk cId="1421481536" sldId="2147483700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8.679" v="3"/>
          <pc:sldLayoutMkLst>
            <pc:docMk/>
            <pc:sldMasterMk cId="276532474" sldId="2147483690"/>
            <pc:sldLayoutMk cId="4069182015" sldId="2147483701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8.679" v="3"/>
          <pc:sldLayoutMkLst>
            <pc:docMk/>
            <pc:sldMasterMk cId="276532474" sldId="2147483690"/>
            <pc:sldLayoutMk cId="1012569739" sldId="2147483702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8.679" v="3"/>
          <pc:sldLayoutMkLst>
            <pc:docMk/>
            <pc:sldMasterMk cId="276532474" sldId="2147483690"/>
            <pc:sldLayoutMk cId="1620602593" sldId="2147483703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8.679" v="3"/>
          <pc:sldLayoutMkLst>
            <pc:docMk/>
            <pc:sldMasterMk cId="276532474" sldId="2147483690"/>
            <pc:sldLayoutMk cId="1073272392" sldId="2147483704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8.679" v="3"/>
          <pc:sldLayoutMkLst>
            <pc:docMk/>
            <pc:sldMasterMk cId="276532474" sldId="2147483690"/>
            <pc:sldLayoutMk cId="2841968737" sldId="2147483705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8.679" v="3"/>
          <pc:sldLayoutMkLst>
            <pc:docMk/>
            <pc:sldMasterMk cId="276532474" sldId="2147483690"/>
            <pc:sldLayoutMk cId="184562707" sldId="2147483706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18.679" v="3"/>
          <pc:sldLayoutMkLst>
            <pc:docMk/>
            <pc:sldMasterMk cId="276532474" sldId="2147483690"/>
            <pc:sldLayoutMk cId="591001700" sldId="2147483707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BF9989EB-A96A-84E6-7354-AE0E9953DFFD}" dt="2024-05-27T22:26:30.570" v="4"/>
        <pc:sldMasterMkLst>
          <pc:docMk/>
          <pc:sldMasterMk cId="1172478016" sldId="2147483708"/>
        </pc:sldMasterMkLst>
        <pc:sldLayoutChg chg="add del mod replId">
          <pc:chgData name="Lucas Cinquetti Moreira" userId="S::lucas.cinquetti@ges.inatel.br::890767fd-182f-4d24-b19c-7838e51d39b3" providerId="AD" clId="Web-{BF9989EB-A96A-84E6-7354-AE0E9953DFFD}" dt="2024-05-27T22:26:30.570" v="4"/>
          <pc:sldLayoutMkLst>
            <pc:docMk/>
            <pc:sldMasterMk cId="1172478016" sldId="2147483708"/>
            <pc:sldLayoutMk cId="3120531810" sldId="2147483709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30.570" v="4"/>
          <pc:sldLayoutMkLst>
            <pc:docMk/>
            <pc:sldMasterMk cId="1172478016" sldId="2147483708"/>
            <pc:sldLayoutMk cId="232952741" sldId="2147483710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30.570" v="4"/>
          <pc:sldLayoutMkLst>
            <pc:docMk/>
            <pc:sldMasterMk cId="1172478016" sldId="2147483708"/>
            <pc:sldLayoutMk cId="429554031" sldId="2147483711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30.570" v="4"/>
          <pc:sldLayoutMkLst>
            <pc:docMk/>
            <pc:sldMasterMk cId="1172478016" sldId="2147483708"/>
            <pc:sldLayoutMk cId="933140868" sldId="2147483712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30.570" v="4"/>
          <pc:sldLayoutMkLst>
            <pc:docMk/>
            <pc:sldMasterMk cId="1172478016" sldId="2147483708"/>
            <pc:sldLayoutMk cId="622563800" sldId="2147483713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30.570" v="4"/>
          <pc:sldLayoutMkLst>
            <pc:docMk/>
            <pc:sldMasterMk cId="1172478016" sldId="2147483708"/>
            <pc:sldLayoutMk cId="1340560004" sldId="2147483714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30.570" v="4"/>
          <pc:sldLayoutMkLst>
            <pc:docMk/>
            <pc:sldMasterMk cId="1172478016" sldId="2147483708"/>
            <pc:sldLayoutMk cId="601292602" sldId="2147483715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30.570" v="4"/>
          <pc:sldLayoutMkLst>
            <pc:docMk/>
            <pc:sldMasterMk cId="1172478016" sldId="2147483708"/>
            <pc:sldLayoutMk cId="3731203229" sldId="2147483716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30.570" v="4"/>
          <pc:sldLayoutMkLst>
            <pc:docMk/>
            <pc:sldMasterMk cId="1172478016" sldId="2147483708"/>
            <pc:sldLayoutMk cId="819565544" sldId="2147483717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30.570" v="4"/>
          <pc:sldLayoutMkLst>
            <pc:docMk/>
            <pc:sldMasterMk cId="1172478016" sldId="2147483708"/>
            <pc:sldLayoutMk cId="2939812559" sldId="2147483718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30.570" v="4"/>
          <pc:sldLayoutMkLst>
            <pc:docMk/>
            <pc:sldMasterMk cId="1172478016" sldId="2147483708"/>
            <pc:sldLayoutMk cId="1746502010" sldId="2147483719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30.570" v="4"/>
          <pc:sldLayoutMkLst>
            <pc:docMk/>
            <pc:sldMasterMk cId="1172478016" sldId="2147483708"/>
            <pc:sldLayoutMk cId="229656443" sldId="2147483720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30.570" v="4"/>
          <pc:sldLayoutMkLst>
            <pc:docMk/>
            <pc:sldMasterMk cId="1172478016" sldId="2147483708"/>
            <pc:sldLayoutMk cId="791371548" sldId="2147483721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30.570" v="4"/>
          <pc:sldLayoutMkLst>
            <pc:docMk/>
            <pc:sldMasterMk cId="1172478016" sldId="2147483708"/>
            <pc:sldLayoutMk cId="3615478650" sldId="2147483722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30.570" v="4"/>
          <pc:sldLayoutMkLst>
            <pc:docMk/>
            <pc:sldMasterMk cId="1172478016" sldId="2147483708"/>
            <pc:sldLayoutMk cId="2164864745" sldId="2147483723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30.570" v="4"/>
          <pc:sldLayoutMkLst>
            <pc:docMk/>
            <pc:sldMasterMk cId="1172478016" sldId="2147483708"/>
            <pc:sldLayoutMk cId="2079781232" sldId="2147483724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BF9989EB-A96A-84E6-7354-AE0E9953DFFD}" dt="2024-05-27T22:26:42.024" v="5"/>
        <pc:sldMasterMkLst>
          <pc:docMk/>
          <pc:sldMasterMk cId="740999842" sldId="2147483725"/>
        </pc:sldMasterMkLst>
        <pc:sldLayoutChg chg="add del mod replId">
          <pc:chgData name="Lucas Cinquetti Moreira" userId="S::lucas.cinquetti@ges.inatel.br::890767fd-182f-4d24-b19c-7838e51d39b3" providerId="AD" clId="Web-{BF9989EB-A96A-84E6-7354-AE0E9953DFFD}" dt="2024-05-27T22:26:42.024" v="5"/>
          <pc:sldLayoutMkLst>
            <pc:docMk/>
            <pc:sldMasterMk cId="740999842" sldId="2147483725"/>
            <pc:sldLayoutMk cId="1958767879" sldId="2147483726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42.024" v="5"/>
          <pc:sldLayoutMkLst>
            <pc:docMk/>
            <pc:sldMasterMk cId="740999842" sldId="2147483725"/>
            <pc:sldLayoutMk cId="742581958" sldId="2147483727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42.024" v="5"/>
          <pc:sldLayoutMkLst>
            <pc:docMk/>
            <pc:sldMasterMk cId="740999842" sldId="2147483725"/>
            <pc:sldLayoutMk cId="3458548918" sldId="2147483728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42.024" v="5"/>
          <pc:sldLayoutMkLst>
            <pc:docMk/>
            <pc:sldMasterMk cId="740999842" sldId="2147483725"/>
            <pc:sldLayoutMk cId="1202617233" sldId="2147483729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42.024" v="5"/>
          <pc:sldLayoutMkLst>
            <pc:docMk/>
            <pc:sldMasterMk cId="740999842" sldId="2147483725"/>
            <pc:sldLayoutMk cId="4095491142" sldId="2147483730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42.024" v="5"/>
          <pc:sldLayoutMkLst>
            <pc:docMk/>
            <pc:sldMasterMk cId="740999842" sldId="2147483725"/>
            <pc:sldLayoutMk cId="2473954505" sldId="2147483731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42.024" v="5"/>
          <pc:sldLayoutMkLst>
            <pc:docMk/>
            <pc:sldMasterMk cId="740999842" sldId="2147483725"/>
            <pc:sldLayoutMk cId="3511677478" sldId="2147483732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42.024" v="5"/>
          <pc:sldLayoutMkLst>
            <pc:docMk/>
            <pc:sldMasterMk cId="740999842" sldId="2147483725"/>
            <pc:sldLayoutMk cId="4165252093" sldId="2147483733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42.024" v="5"/>
          <pc:sldLayoutMkLst>
            <pc:docMk/>
            <pc:sldMasterMk cId="740999842" sldId="2147483725"/>
            <pc:sldLayoutMk cId="2115285176" sldId="2147483734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42.024" v="5"/>
          <pc:sldLayoutMkLst>
            <pc:docMk/>
            <pc:sldMasterMk cId="740999842" sldId="2147483725"/>
            <pc:sldLayoutMk cId="1495047682" sldId="2147483735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42.024" v="5"/>
          <pc:sldLayoutMkLst>
            <pc:docMk/>
            <pc:sldMasterMk cId="740999842" sldId="2147483725"/>
            <pc:sldLayoutMk cId="3291664103" sldId="2147483736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BF9989EB-A96A-84E6-7354-AE0E9953DFFD}" dt="2024-05-27T22:26:47.384" v="6"/>
        <pc:sldMasterMkLst>
          <pc:docMk/>
          <pc:sldMasterMk cId="1908361952" sldId="2147483737"/>
        </pc:sldMasterMkLst>
        <pc:sldLayoutChg chg="add del mod replId">
          <pc:chgData name="Lucas Cinquetti Moreira" userId="S::lucas.cinquetti@ges.inatel.br::890767fd-182f-4d24-b19c-7838e51d39b3" providerId="AD" clId="Web-{BF9989EB-A96A-84E6-7354-AE0E9953DFFD}" dt="2024-05-27T22:26:47.384" v="6"/>
          <pc:sldLayoutMkLst>
            <pc:docMk/>
            <pc:sldMasterMk cId="1908361952" sldId="2147483737"/>
            <pc:sldLayoutMk cId="814800479" sldId="2147483738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47.384" v="6"/>
          <pc:sldLayoutMkLst>
            <pc:docMk/>
            <pc:sldMasterMk cId="1908361952" sldId="2147483737"/>
            <pc:sldLayoutMk cId="2835442742" sldId="2147483739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47.384" v="6"/>
          <pc:sldLayoutMkLst>
            <pc:docMk/>
            <pc:sldMasterMk cId="1908361952" sldId="2147483737"/>
            <pc:sldLayoutMk cId="2748515309" sldId="2147483740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47.384" v="6"/>
          <pc:sldLayoutMkLst>
            <pc:docMk/>
            <pc:sldMasterMk cId="1908361952" sldId="2147483737"/>
            <pc:sldLayoutMk cId="1327027871" sldId="2147483741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47.384" v="6"/>
          <pc:sldLayoutMkLst>
            <pc:docMk/>
            <pc:sldMasterMk cId="1908361952" sldId="2147483737"/>
            <pc:sldLayoutMk cId="1654458449" sldId="2147483742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47.384" v="6"/>
          <pc:sldLayoutMkLst>
            <pc:docMk/>
            <pc:sldMasterMk cId="1908361952" sldId="2147483737"/>
            <pc:sldLayoutMk cId="3092289262" sldId="2147483743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47.384" v="6"/>
          <pc:sldLayoutMkLst>
            <pc:docMk/>
            <pc:sldMasterMk cId="1908361952" sldId="2147483737"/>
            <pc:sldLayoutMk cId="858458903" sldId="2147483744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47.384" v="6"/>
          <pc:sldLayoutMkLst>
            <pc:docMk/>
            <pc:sldMasterMk cId="1908361952" sldId="2147483737"/>
            <pc:sldLayoutMk cId="1139878906" sldId="2147483745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47.384" v="6"/>
          <pc:sldLayoutMkLst>
            <pc:docMk/>
            <pc:sldMasterMk cId="1908361952" sldId="2147483737"/>
            <pc:sldLayoutMk cId="3995723808" sldId="2147483746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47.384" v="6"/>
          <pc:sldLayoutMkLst>
            <pc:docMk/>
            <pc:sldMasterMk cId="1908361952" sldId="2147483737"/>
            <pc:sldLayoutMk cId="1412070271" sldId="2147483747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47.384" v="6"/>
          <pc:sldLayoutMkLst>
            <pc:docMk/>
            <pc:sldMasterMk cId="1908361952" sldId="2147483737"/>
            <pc:sldLayoutMk cId="541597510" sldId="2147483748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BF9989EB-A96A-84E6-7354-AE0E9953DFFD}" dt="2024-05-27T22:26:53.337" v="7"/>
        <pc:sldMasterMkLst>
          <pc:docMk/>
          <pc:sldMasterMk cId="3522204876" sldId="2147483749"/>
        </pc:sldMasterMkLst>
        <pc:sldLayoutChg chg="add del mod replId">
          <pc:chgData name="Lucas Cinquetti Moreira" userId="S::lucas.cinquetti@ges.inatel.br::890767fd-182f-4d24-b19c-7838e51d39b3" providerId="AD" clId="Web-{BF9989EB-A96A-84E6-7354-AE0E9953DFFD}" dt="2024-05-27T22:26:53.337" v="7"/>
          <pc:sldLayoutMkLst>
            <pc:docMk/>
            <pc:sldMasterMk cId="3522204876" sldId="2147483749"/>
            <pc:sldLayoutMk cId="636593765" sldId="2147483750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3.337" v="7"/>
          <pc:sldLayoutMkLst>
            <pc:docMk/>
            <pc:sldMasterMk cId="3522204876" sldId="2147483749"/>
            <pc:sldLayoutMk cId="2754763675" sldId="2147483751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3.337" v="7"/>
          <pc:sldLayoutMkLst>
            <pc:docMk/>
            <pc:sldMasterMk cId="3522204876" sldId="2147483749"/>
            <pc:sldLayoutMk cId="1240761244" sldId="2147483752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3.337" v="7"/>
          <pc:sldLayoutMkLst>
            <pc:docMk/>
            <pc:sldMasterMk cId="3522204876" sldId="2147483749"/>
            <pc:sldLayoutMk cId="665588911" sldId="2147483753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3.337" v="7"/>
          <pc:sldLayoutMkLst>
            <pc:docMk/>
            <pc:sldMasterMk cId="3522204876" sldId="2147483749"/>
            <pc:sldLayoutMk cId="3539979746" sldId="2147483754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3.337" v="7"/>
          <pc:sldLayoutMkLst>
            <pc:docMk/>
            <pc:sldMasterMk cId="3522204876" sldId="2147483749"/>
            <pc:sldLayoutMk cId="2246906619" sldId="2147483755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3.337" v="7"/>
          <pc:sldLayoutMkLst>
            <pc:docMk/>
            <pc:sldMasterMk cId="3522204876" sldId="2147483749"/>
            <pc:sldLayoutMk cId="415786599" sldId="2147483756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3.337" v="7"/>
          <pc:sldLayoutMkLst>
            <pc:docMk/>
            <pc:sldMasterMk cId="3522204876" sldId="2147483749"/>
            <pc:sldLayoutMk cId="1319215296" sldId="2147483757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3.337" v="7"/>
          <pc:sldLayoutMkLst>
            <pc:docMk/>
            <pc:sldMasterMk cId="3522204876" sldId="2147483749"/>
            <pc:sldLayoutMk cId="3888151455" sldId="2147483758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3.337" v="7"/>
          <pc:sldLayoutMkLst>
            <pc:docMk/>
            <pc:sldMasterMk cId="3522204876" sldId="2147483749"/>
            <pc:sldLayoutMk cId="39258437" sldId="2147483759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3.337" v="7"/>
          <pc:sldLayoutMkLst>
            <pc:docMk/>
            <pc:sldMasterMk cId="3522204876" sldId="2147483749"/>
            <pc:sldLayoutMk cId="1539643566" sldId="2147483760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BF9989EB-A96A-84E6-7354-AE0E9953DFFD}" dt="2024-05-27T22:26:57.150" v="8"/>
        <pc:sldMasterMkLst>
          <pc:docMk/>
          <pc:sldMasterMk cId="2457272149" sldId="2147483761"/>
        </pc:sldMasterMkLst>
        <pc:sldLayoutChg chg="add del mod replId">
          <pc:chgData name="Lucas Cinquetti Moreira" userId="S::lucas.cinquetti@ges.inatel.br::890767fd-182f-4d24-b19c-7838e51d39b3" providerId="AD" clId="Web-{BF9989EB-A96A-84E6-7354-AE0E9953DFFD}" dt="2024-05-27T22:26:57.150" v="8"/>
          <pc:sldLayoutMkLst>
            <pc:docMk/>
            <pc:sldMasterMk cId="2457272149" sldId="2147483761"/>
            <pc:sldLayoutMk cId="1880791058" sldId="2147483762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7.150" v="8"/>
          <pc:sldLayoutMkLst>
            <pc:docMk/>
            <pc:sldMasterMk cId="2457272149" sldId="2147483761"/>
            <pc:sldLayoutMk cId="3233267571" sldId="2147483763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7.150" v="8"/>
          <pc:sldLayoutMkLst>
            <pc:docMk/>
            <pc:sldMasterMk cId="2457272149" sldId="2147483761"/>
            <pc:sldLayoutMk cId="3908947265" sldId="2147483764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7.150" v="8"/>
          <pc:sldLayoutMkLst>
            <pc:docMk/>
            <pc:sldMasterMk cId="2457272149" sldId="2147483761"/>
            <pc:sldLayoutMk cId="1412600117" sldId="2147483765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7.150" v="8"/>
          <pc:sldLayoutMkLst>
            <pc:docMk/>
            <pc:sldMasterMk cId="2457272149" sldId="2147483761"/>
            <pc:sldLayoutMk cId="2635619704" sldId="2147483766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7.150" v="8"/>
          <pc:sldLayoutMkLst>
            <pc:docMk/>
            <pc:sldMasterMk cId="2457272149" sldId="2147483761"/>
            <pc:sldLayoutMk cId="1344924703" sldId="2147483767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7.150" v="8"/>
          <pc:sldLayoutMkLst>
            <pc:docMk/>
            <pc:sldMasterMk cId="2457272149" sldId="2147483761"/>
            <pc:sldLayoutMk cId="2991782385" sldId="2147483768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7.150" v="8"/>
          <pc:sldLayoutMkLst>
            <pc:docMk/>
            <pc:sldMasterMk cId="2457272149" sldId="2147483761"/>
            <pc:sldLayoutMk cId="1653332624" sldId="2147483769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7.150" v="8"/>
          <pc:sldLayoutMkLst>
            <pc:docMk/>
            <pc:sldMasterMk cId="2457272149" sldId="2147483761"/>
            <pc:sldLayoutMk cId="101995260" sldId="2147483770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7.150" v="8"/>
          <pc:sldLayoutMkLst>
            <pc:docMk/>
            <pc:sldMasterMk cId="2457272149" sldId="2147483761"/>
            <pc:sldLayoutMk cId="3930887105" sldId="2147483771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7.150" v="8"/>
          <pc:sldLayoutMkLst>
            <pc:docMk/>
            <pc:sldMasterMk cId="2457272149" sldId="2147483761"/>
            <pc:sldLayoutMk cId="995535059" sldId="2147483772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BF9989EB-A96A-84E6-7354-AE0E9953DFFD}" dt="2024-05-27T22:26:59.900" v="9"/>
        <pc:sldMasterMkLst>
          <pc:docMk/>
          <pc:sldMasterMk cId="2154142171" sldId="2147483773"/>
        </pc:sldMasterMkLst>
        <pc:sldLayoutChg chg="add del mod replId">
          <pc:chgData name="Lucas Cinquetti Moreira" userId="S::lucas.cinquetti@ges.inatel.br::890767fd-182f-4d24-b19c-7838e51d39b3" providerId="AD" clId="Web-{BF9989EB-A96A-84E6-7354-AE0E9953DFFD}" dt="2024-05-27T22:26:59.900" v="9"/>
          <pc:sldLayoutMkLst>
            <pc:docMk/>
            <pc:sldMasterMk cId="2154142171" sldId="2147483773"/>
            <pc:sldLayoutMk cId="3120554210" sldId="2147483774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9.900" v="9"/>
          <pc:sldLayoutMkLst>
            <pc:docMk/>
            <pc:sldMasterMk cId="2154142171" sldId="2147483773"/>
            <pc:sldLayoutMk cId="2612185153" sldId="2147483775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9.900" v="9"/>
          <pc:sldLayoutMkLst>
            <pc:docMk/>
            <pc:sldMasterMk cId="2154142171" sldId="2147483773"/>
            <pc:sldLayoutMk cId="830713501" sldId="2147483776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9.900" v="9"/>
          <pc:sldLayoutMkLst>
            <pc:docMk/>
            <pc:sldMasterMk cId="2154142171" sldId="2147483773"/>
            <pc:sldLayoutMk cId="3897755291" sldId="2147483777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9.900" v="9"/>
          <pc:sldLayoutMkLst>
            <pc:docMk/>
            <pc:sldMasterMk cId="2154142171" sldId="2147483773"/>
            <pc:sldLayoutMk cId="2041710245" sldId="2147483778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9.900" v="9"/>
          <pc:sldLayoutMkLst>
            <pc:docMk/>
            <pc:sldMasterMk cId="2154142171" sldId="2147483773"/>
            <pc:sldLayoutMk cId="259700441" sldId="2147483779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9.900" v="9"/>
          <pc:sldLayoutMkLst>
            <pc:docMk/>
            <pc:sldMasterMk cId="2154142171" sldId="2147483773"/>
            <pc:sldLayoutMk cId="2432772258" sldId="2147483780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9.900" v="9"/>
          <pc:sldLayoutMkLst>
            <pc:docMk/>
            <pc:sldMasterMk cId="2154142171" sldId="2147483773"/>
            <pc:sldLayoutMk cId="2042500941" sldId="2147483781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9.900" v="9"/>
          <pc:sldLayoutMkLst>
            <pc:docMk/>
            <pc:sldMasterMk cId="2154142171" sldId="2147483773"/>
            <pc:sldLayoutMk cId="2036889518" sldId="2147483782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9.900" v="9"/>
          <pc:sldLayoutMkLst>
            <pc:docMk/>
            <pc:sldMasterMk cId="2154142171" sldId="2147483773"/>
            <pc:sldLayoutMk cId="1237185562" sldId="2147483783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6:59.900" v="9"/>
          <pc:sldLayoutMkLst>
            <pc:docMk/>
            <pc:sldMasterMk cId="2154142171" sldId="2147483773"/>
            <pc:sldLayoutMk cId="2759410855" sldId="2147483784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BF9989EB-A96A-84E6-7354-AE0E9953DFFD}" dt="2024-05-27T22:27:03.259" v="10"/>
        <pc:sldMasterMkLst>
          <pc:docMk/>
          <pc:sldMasterMk cId="3330468884" sldId="2147483785"/>
        </pc:sldMasterMkLst>
        <pc:sldLayoutChg chg="add del mod replId">
          <pc:chgData name="Lucas Cinquetti Moreira" userId="S::lucas.cinquetti@ges.inatel.br::890767fd-182f-4d24-b19c-7838e51d39b3" providerId="AD" clId="Web-{BF9989EB-A96A-84E6-7354-AE0E9953DFFD}" dt="2024-05-27T22:27:03.259" v="10"/>
          <pc:sldLayoutMkLst>
            <pc:docMk/>
            <pc:sldMasterMk cId="3330468884" sldId="2147483785"/>
            <pc:sldLayoutMk cId="2005364636" sldId="2147483786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03.259" v="10"/>
          <pc:sldLayoutMkLst>
            <pc:docMk/>
            <pc:sldMasterMk cId="3330468884" sldId="2147483785"/>
            <pc:sldLayoutMk cId="2379479683" sldId="2147483787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03.259" v="10"/>
          <pc:sldLayoutMkLst>
            <pc:docMk/>
            <pc:sldMasterMk cId="3330468884" sldId="2147483785"/>
            <pc:sldLayoutMk cId="2092517136" sldId="2147483788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03.259" v="10"/>
          <pc:sldLayoutMkLst>
            <pc:docMk/>
            <pc:sldMasterMk cId="3330468884" sldId="2147483785"/>
            <pc:sldLayoutMk cId="557607606" sldId="2147483789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03.259" v="10"/>
          <pc:sldLayoutMkLst>
            <pc:docMk/>
            <pc:sldMasterMk cId="3330468884" sldId="2147483785"/>
            <pc:sldLayoutMk cId="263259628" sldId="2147483790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03.259" v="10"/>
          <pc:sldLayoutMkLst>
            <pc:docMk/>
            <pc:sldMasterMk cId="3330468884" sldId="2147483785"/>
            <pc:sldLayoutMk cId="1482934584" sldId="2147483791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03.259" v="10"/>
          <pc:sldLayoutMkLst>
            <pc:docMk/>
            <pc:sldMasterMk cId="3330468884" sldId="2147483785"/>
            <pc:sldLayoutMk cId="2774824314" sldId="2147483792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03.259" v="10"/>
          <pc:sldLayoutMkLst>
            <pc:docMk/>
            <pc:sldMasterMk cId="3330468884" sldId="2147483785"/>
            <pc:sldLayoutMk cId="3011494128" sldId="2147483793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03.259" v="10"/>
          <pc:sldLayoutMkLst>
            <pc:docMk/>
            <pc:sldMasterMk cId="3330468884" sldId="2147483785"/>
            <pc:sldLayoutMk cId="489406893" sldId="2147483794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03.259" v="10"/>
          <pc:sldLayoutMkLst>
            <pc:docMk/>
            <pc:sldMasterMk cId="3330468884" sldId="2147483785"/>
            <pc:sldLayoutMk cId="3518446774" sldId="2147483795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03.259" v="10"/>
          <pc:sldLayoutMkLst>
            <pc:docMk/>
            <pc:sldMasterMk cId="3330468884" sldId="2147483785"/>
            <pc:sldLayoutMk cId="3635558996" sldId="2147483796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BF9989EB-A96A-84E6-7354-AE0E9953DFFD}" dt="2024-05-27T22:27:06.244" v="11"/>
        <pc:sldMasterMkLst>
          <pc:docMk/>
          <pc:sldMasterMk cId="1767433339" sldId="2147483797"/>
        </pc:sldMasterMkLst>
        <pc:sldLayoutChg chg="add del mod replId">
          <pc:chgData name="Lucas Cinquetti Moreira" userId="S::lucas.cinquetti@ges.inatel.br::890767fd-182f-4d24-b19c-7838e51d39b3" providerId="AD" clId="Web-{BF9989EB-A96A-84E6-7354-AE0E9953DFFD}" dt="2024-05-27T22:27:06.244" v="11"/>
          <pc:sldLayoutMkLst>
            <pc:docMk/>
            <pc:sldMasterMk cId="1767433339" sldId="2147483797"/>
            <pc:sldLayoutMk cId="282465908" sldId="2147483798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06.244" v="11"/>
          <pc:sldLayoutMkLst>
            <pc:docMk/>
            <pc:sldMasterMk cId="1767433339" sldId="2147483797"/>
            <pc:sldLayoutMk cId="1816215862" sldId="2147483799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06.244" v="11"/>
          <pc:sldLayoutMkLst>
            <pc:docMk/>
            <pc:sldMasterMk cId="1767433339" sldId="2147483797"/>
            <pc:sldLayoutMk cId="412942199" sldId="2147483800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06.244" v="11"/>
          <pc:sldLayoutMkLst>
            <pc:docMk/>
            <pc:sldMasterMk cId="1767433339" sldId="2147483797"/>
            <pc:sldLayoutMk cId="105841062" sldId="2147483801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06.244" v="11"/>
          <pc:sldLayoutMkLst>
            <pc:docMk/>
            <pc:sldMasterMk cId="1767433339" sldId="2147483797"/>
            <pc:sldLayoutMk cId="2848477906" sldId="2147483802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06.244" v="11"/>
          <pc:sldLayoutMkLst>
            <pc:docMk/>
            <pc:sldMasterMk cId="1767433339" sldId="2147483797"/>
            <pc:sldLayoutMk cId="2057614924" sldId="2147483803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06.244" v="11"/>
          <pc:sldLayoutMkLst>
            <pc:docMk/>
            <pc:sldMasterMk cId="1767433339" sldId="2147483797"/>
            <pc:sldLayoutMk cId="330338651" sldId="2147483804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06.244" v="11"/>
          <pc:sldLayoutMkLst>
            <pc:docMk/>
            <pc:sldMasterMk cId="1767433339" sldId="2147483797"/>
            <pc:sldLayoutMk cId="825539738" sldId="2147483805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06.244" v="11"/>
          <pc:sldLayoutMkLst>
            <pc:docMk/>
            <pc:sldMasterMk cId="1767433339" sldId="2147483797"/>
            <pc:sldLayoutMk cId="1115836593" sldId="2147483806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06.244" v="11"/>
          <pc:sldLayoutMkLst>
            <pc:docMk/>
            <pc:sldMasterMk cId="1767433339" sldId="2147483797"/>
            <pc:sldLayoutMk cId="3694245187" sldId="2147483807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06.244" v="11"/>
          <pc:sldLayoutMkLst>
            <pc:docMk/>
            <pc:sldMasterMk cId="1767433339" sldId="2147483797"/>
            <pc:sldLayoutMk cId="109254892" sldId="2147483808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BF9989EB-A96A-84E6-7354-AE0E9953DFFD}" dt="2024-05-27T22:27:10.103" v="12"/>
        <pc:sldMasterMkLst>
          <pc:docMk/>
          <pc:sldMasterMk cId="921293017" sldId="2147483809"/>
        </pc:sldMasterMkLst>
        <pc:sldLayoutChg chg="add del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921293017" sldId="2147483809"/>
            <pc:sldLayoutMk cId="3438073803" sldId="2147483810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921293017" sldId="2147483809"/>
            <pc:sldLayoutMk cId="3076598025" sldId="2147483811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921293017" sldId="2147483809"/>
            <pc:sldLayoutMk cId="195042329" sldId="2147483812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921293017" sldId="2147483809"/>
            <pc:sldLayoutMk cId="3966658644" sldId="2147483813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921293017" sldId="2147483809"/>
            <pc:sldLayoutMk cId="2341621878" sldId="2147483814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921293017" sldId="2147483809"/>
            <pc:sldLayoutMk cId="1229491016" sldId="2147483815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921293017" sldId="2147483809"/>
            <pc:sldLayoutMk cId="114113125" sldId="2147483816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921293017" sldId="2147483809"/>
            <pc:sldLayoutMk cId="4286731788" sldId="2147483817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921293017" sldId="2147483809"/>
            <pc:sldLayoutMk cId="4277147203" sldId="2147483818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921293017" sldId="2147483809"/>
            <pc:sldLayoutMk cId="4167807571" sldId="2147483819"/>
          </pc:sldLayoutMkLst>
        </pc:sldLayoutChg>
        <pc:sldLayoutChg chg="add del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921293017" sldId="2147483809"/>
            <pc:sldLayoutMk cId="1645446744" sldId="2147483820"/>
          </pc:sldLayoutMkLst>
        </pc:sldLayoutChg>
      </pc:sldMasterChg>
      <pc:sldMasterChg chg="add addSldLayout modSldLayout">
        <pc:chgData name="Lucas Cinquetti Moreira" userId="S::lucas.cinquetti@ges.inatel.br::890767fd-182f-4d24-b19c-7838e51d39b3" providerId="AD" clId="Web-{BF9989EB-A96A-84E6-7354-AE0E9953DFFD}" dt="2024-05-27T22:27:10.103" v="12"/>
        <pc:sldMasterMkLst>
          <pc:docMk/>
          <pc:sldMasterMk cId="4142192561" sldId="2147483821"/>
        </pc:sldMasterMkLst>
        <pc:sldLayoutChg chg="add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4142192561" sldId="2147483821"/>
            <pc:sldLayoutMk cId="1959990512" sldId="2147483822"/>
          </pc:sldLayoutMkLst>
        </pc:sldLayoutChg>
        <pc:sldLayoutChg chg="add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4142192561" sldId="2147483821"/>
            <pc:sldLayoutMk cId="3423652404" sldId="2147483823"/>
          </pc:sldLayoutMkLst>
        </pc:sldLayoutChg>
        <pc:sldLayoutChg chg="add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4142192561" sldId="2147483821"/>
            <pc:sldLayoutMk cId="3627742227" sldId="2147483824"/>
          </pc:sldLayoutMkLst>
        </pc:sldLayoutChg>
        <pc:sldLayoutChg chg="add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4142192561" sldId="2147483821"/>
            <pc:sldLayoutMk cId="2457068088" sldId="2147483825"/>
          </pc:sldLayoutMkLst>
        </pc:sldLayoutChg>
        <pc:sldLayoutChg chg="add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4142192561" sldId="2147483821"/>
            <pc:sldLayoutMk cId="3755395410" sldId="2147483826"/>
          </pc:sldLayoutMkLst>
        </pc:sldLayoutChg>
        <pc:sldLayoutChg chg="add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4142192561" sldId="2147483821"/>
            <pc:sldLayoutMk cId="4092690458" sldId="2147483827"/>
          </pc:sldLayoutMkLst>
        </pc:sldLayoutChg>
        <pc:sldLayoutChg chg="add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4142192561" sldId="2147483821"/>
            <pc:sldLayoutMk cId="2878333533" sldId="2147483828"/>
          </pc:sldLayoutMkLst>
        </pc:sldLayoutChg>
        <pc:sldLayoutChg chg="add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4142192561" sldId="2147483821"/>
            <pc:sldLayoutMk cId="4105173632" sldId="2147483829"/>
          </pc:sldLayoutMkLst>
        </pc:sldLayoutChg>
        <pc:sldLayoutChg chg="add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4142192561" sldId="2147483821"/>
            <pc:sldLayoutMk cId="2136064834" sldId="2147483830"/>
          </pc:sldLayoutMkLst>
        </pc:sldLayoutChg>
        <pc:sldLayoutChg chg="add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4142192561" sldId="2147483821"/>
            <pc:sldLayoutMk cId="803707020" sldId="2147483831"/>
          </pc:sldLayoutMkLst>
        </pc:sldLayoutChg>
        <pc:sldLayoutChg chg="add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4142192561" sldId="2147483821"/>
            <pc:sldLayoutMk cId="1812070486" sldId="2147483832"/>
          </pc:sldLayoutMkLst>
        </pc:sldLayoutChg>
        <pc:sldLayoutChg chg="add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4142192561" sldId="2147483821"/>
            <pc:sldLayoutMk cId="1182582776" sldId="2147483833"/>
          </pc:sldLayoutMkLst>
        </pc:sldLayoutChg>
        <pc:sldLayoutChg chg="add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4142192561" sldId="2147483821"/>
            <pc:sldLayoutMk cId="300541109" sldId="2147483834"/>
          </pc:sldLayoutMkLst>
        </pc:sldLayoutChg>
        <pc:sldLayoutChg chg="add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4142192561" sldId="2147483821"/>
            <pc:sldLayoutMk cId="1192059990" sldId="2147483835"/>
          </pc:sldLayoutMkLst>
        </pc:sldLayoutChg>
        <pc:sldLayoutChg chg="add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4142192561" sldId="2147483821"/>
            <pc:sldLayoutMk cId="1998015932" sldId="2147483836"/>
          </pc:sldLayoutMkLst>
        </pc:sldLayoutChg>
        <pc:sldLayoutChg chg="add mod replId">
          <pc:chgData name="Lucas Cinquetti Moreira" userId="S::lucas.cinquetti@ges.inatel.br::890767fd-182f-4d24-b19c-7838e51d39b3" providerId="AD" clId="Web-{BF9989EB-A96A-84E6-7354-AE0E9953DFFD}" dt="2024-05-27T22:27:10.103" v="12"/>
          <pc:sldLayoutMkLst>
            <pc:docMk/>
            <pc:sldMasterMk cId="4142192561" sldId="2147483821"/>
            <pc:sldLayoutMk cId="1856752352" sldId="2147483837"/>
          </pc:sldLayoutMkLst>
        </pc:sldLayoutChg>
      </pc:sldMasterChg>
    </pc:docChg>
  </pc:docChgLst>
  <pc:docChgLst>
    <pc:chgData name="Lucas Cinquetti Moreira" userId="S::lucas.cinquetti@ges.inatel.br::890767fd-182f-4d24-b19c-7838e51d39b3" providerId="AD" clId="Web-{EC6A3305-D1EA-3F7C-90C5-4C29C1C630C8}"/>
    <pc:docChg chg="delSld">
      <pc:chgData name="Lucas Cinquetti Moreira" userId="S::lucas.cinquetti@ges.inatel.br::890767fd-182f-4d24-b19c-7838e51d39b3" providerId="AD" clId="Web-{EC6A3305-D1EA-3F7C-90C5-4C29C1C630C8}" dt="2024-05-31T16:37:22.665" v="0"/>
      <pc:docMkLst>
        <pc:docMk/>
      </pc:docMkLst>
      <pc:sldChg chg="del">
        <pc:chgData name="Lucas Cinquetti Moreira" userId="S::lucas.cinquetti@ges.inatel.br::890767fd-182f-4d24-b19c-7838e51d39b3" providerId="AD" clId="Web-{EC6A3305-D1EA-3F7C-90C5-4C29C1C630C8}" dt="2024-05-31T16:37:22.665" v="0"/>
        <pc:sldMkLst>
          <pc:docMk/>
          <pc:sldMk cId="2822185075" sldId="261"/>
        </pc:sldMkLst>
      </pc:sldChg>
    </pc:docChg>
  </pc:docChgLst>
  <pc:docChgLst>
    <pc:chgData name="Lucas Cinquetti Moreira" userId="S::lucas.cinquetti@ges.inatel.br::890767fd-182f-4d24-b19c-7838e51d39b3" providerId="AD" clId="Web-{42B803EA-C480-0C5B-76F9-F0806124BF9A}"/>
    <pc:docChg chg="addSld delSld modSld">
      <pc:chgData name="Lucas Cinquetti Moreira" userId="S::lucas.cinquetti@ges.inatel.br::890767fd-182f-4d24-b19c-7838e51d39b3" providerId="AD" clId="Web-{42B803EA-C480-0C5B-76F9-F0806124BF9A}" dt="2024-06-03T21:34:30.604" v="50" actId="14100"/>
      <pc:docMkLst>
        <pc:docMk/>
      </pc:docMkLst>
      <pc:sldChg chg="new del">
        <pc:chgData name="Lucas Cinquetti Moreira" userId="S::lucas.cinquetti@ges.inatel.br::890767fd-182f-4d24-b19c-7838e51d39b3" providerId="AD" clId="Web-{42B803EA-C480-0C5B-76F9-F0806124BF9A}" dt="2024-06-03T20:48:48.330" v="2"/>
        <pc:sldMkLst>
          <pc:docMk/>
          <pc:sldMk cId="807918256" sldId="276"/>
        </pc:sldMkLst>
      </pc:sldChg>
      <pc:sldChg chg="modSp new">
        <pc:chgData name="Lucas Cinquetti Moreira" userId="S::lucas.cinquetti@ges.inatel.br::890767fd-182f-4d24-b19c-7838e51d39b3" providerId="AD" clId="Web-{42B803EA-C480-0C5B-76F9-F0806124BF9A}" dt="2024-06-03T20:48:54.346" v="6" actId="20577"/>
        <pc:sldMkLst>
          <pc:docMk/>
          <pc:sldMk cId="1916184228" sldId="277"/>
        </pc:sldMkLst>
        <pc:spChg chg="mod">
          <ac:chgData name="Lucas Cinquetti Moreira" userId="S::lucas.cinquetti@ges.inatel.br::890767fd-182f-4d24-b19c-7838e51d39b3" providerId="AD" clId="Web-{42B803EA-C480-0C5B-76F9-F0806124BF9A}" dt="2024-06-03T20:48:54.346" v="6" actId="20577"/>
          <ac:spMkLst>
            <pc:docMk/>
            <pc:sldMk cId="1916184228" sldId="277"/>
            <ac:spMk id="2" creationId="{F9728434-AA2C-5EFB-7369-C3408FE88D4B}"/>
          </ac:spMkLst>
        </pc:spChg>
      </pc:sldChg>
      <pc:sldChg chg="addSp modSp new">
        <pc:chgData name="Lucas Cinquetti Moreira" userId="S::lucas.cinquetti@ges.inatel.br::890767fd-182f-4d24-b19c-7838e51d39b3" providerId="AD" clId="Web-{42B803EA-C480-0C5B-76F9-F0806124BF9A}" dt="2024-06-03T21:34:30.604" v="50" actId="14100"/>
        <pc:sldMkLst>
          <pc:docMk/>
          <pc:sldMk cId="3650210729" sldId="278"/>
        </pc:sldMkLst>
        <pc:spChg chg="mod">
          <ac:chgData name="Lucas Cinquetti Moreira" userId="S::lucas.cinquetti@ges.inatel.br::890767fd-182f-4d24-b19c-7838e51d39b3" providerId="AD" clId="Web-{42B803EA-C480-0C5B-76F9-F0806124BF9A}" dt="2024-06-03T21:07:02.420" v="42" actId="20577"/>
          <ac:spMkLst>
            <pc:docMk/>
            <pc:sldMk cId="3650210729" sldId="278"/>
            <ac:spMk id="2" creationId="{E35878F3-6A06-7938-266B-8E86DD7F927B}"/>
          </ac:spMkLst>
        </pc:spChg>
        <pc:spChg chg="mod">
          <ac:chgData name="Lucas Cinquetti Moreira" userId="S::lucas.cinquetti@ges.inatel.br::890767fd-182f-4d24-b19c-7838e51d39b3" providerId="AD" clId="Web-{42B803EA-C480-0C5B-76F9-F0806124BF9A}" dt="2024-06-03T21:06:53.919" v="40" actId="20577"/>
          <ac:spMkLst>
            <pc:docMk/>
            <pc:sldMk cId="3650210729" sldId="278"/>
            <ac:spMk id="3" creationId="{5D75225A-54D3-1FD6-AC5B-2C5DB6DB843C}"/>
          </ac:spMkLst>
        </pc:spChg>
        <pc:picChg chg="add mod">
          <ac:chgData name="Lucas Cinquetti Moreira" userId="S::lucas.cinquetti@ges.inatel.br::890767fd-182f-4d24-b19c-7838e51d39b3" providerId="AD" clId="Web-{42B803EA-C480-0C5B-76F9-F0806124BF9A}" dt="2024-06-03T21:34:30.604" v="50" actId="14100"/>
          <ac:picMkLst>
            <pc:docMk/>
            <pc:sldMk cId="3650210729" sldId="278"/>
            <ac:picMk id="4" creationId="{AE300DF7-6BEC-E484-B9CF-1A2E6AA122AC}"/>
          </ac:picMkLst>
        </pc:picChg>
      </pc:sldChg>
    </pc:docChg>
  </pc:docChgLst>
  <pc:docChgLst>
    <pc:chgData name="Lucas Cinquetti Moreira" userId="S::lucas.cinquetti@ges.inatel.br::890767fd-182f-4d24-b19c-7838e51d39b3" providerId="AD" clId="Web-{5814194B-9042-0C04-B990-91D33972EC8E}"/>
    <pc:docChg chg="addSld modSld">
      <pc:chgData name="Lucas Cinquetti Moreira" userId="S::lucas.cinquetti@ges.inatel.br::890767fd-182f-4d24-b19c-7838e51d39b3" providerId="AD" clId="Web-{5814194B-9042-0C04-B990-91D33972EC8E}" dt="2024-06-03T23:39:43.734" v="24" actId="1076"/>
      <pc:docMkLst>
        <pc:docMk/>
      </pc:docMkLst>
      <pc:sldChg chg="addSp delSp modSp new">
        <pc:chgData name="Lucas Cinquetti Moreira" userId="S::lucas.cinquetti@ges.inatel.br::890767fd-182f-4d24-b19c-7838e51d39b3" providerId="AD" clId="Web-{5814194B-9042-0C04-B990-91D33972EC8E}" dt="2024-06-03T23:39:17.982" v="18" actId="1076"/>
        <pc:sldMkLst>
          <pc:docMk/>
          <pc:sldMk cId="136686639" sldId="285"/>
        </pc:sldMkLst>
        <pc:spChg chg="mod">
          <ac:chgData name="Lucas Cinquetti Moreira" userId="S::lucas.cinquetti@ges.inatel.br::890767fd-182f-4d24-b19c-7838e51d39b3" providerId="AD" clId="Web-{5814194B-9042-0C04-B990-91D33972EC8E}" dt="2024-06-03T23:29:05.207" v="2" actId="20577"/>
          <ac:spMkLst>
            <pc:docMk/>
            <pc:sldMk cId="136686639" sldId="285"/>
            <ac:spMk id="2" creationId="{AD4F2FE3-15D3-5EFB-D59D-273F06374196}"/>
          </ac:spMkLst>
        </pc:spChg>
        <pc:spChg chg="del">
          <ac:chgData name="Lucas Cinquetti Moreira" userId="S::lucas.cinquetti@ges.inatel.br::890767fd-182f-4d24-b19c-7838e51d39b3" providerId="AD" clId="Web-{5814194B-9042-0C04-B990-91D33972EC8E}" dt="2024-06-03T23:29:23.927" v="3"/>
          <ac:spMkLst>
            <pc:docMk/>
            <pc:sldMk cId="136686639" sldId="285"/>
            <ac:spMk id="3" creationId="{44ECD759-8385-2563-F348-0707C00DBC83}"/>
          </ac:spMkLst>
        </pc:spChg>
        <pc:picChg chg="add mod ord">
          <ac:chgData name="Lucas Cinquetti Moreira" userId="S::lucas.cinquetti@ges.inatel.br::890767fd-182f-4d24-b19c-7838e51d39b3" providerId="AD" clId="Web-{5814194B-9042-0C04-B990-91D33972EC8E}" dt="2024-06-03T23:29:26.599" v="4" actId="1076"/>
          <ac:picMkLst>
            <pc:docMk/>
            <pc:sldMk cId="136686639" sldId="285"/>
            <ac:picMk id="4" creationId="{AD39034C-B960-2591-33C9-9A438E1FEFDC}"/>
          </ac:picMkLst>
        </pc:picChg>
        <pc:picChg chg="add del mod">
          <ac:chgData name="Lucas Cinquetti Moreira" userId="S::lucas.cinquetti@ges.inatel.br::890767fd-182f-4d24-b19c-7838e51d39b3" providerId="AD" clId="Web-{5814194B-9042-0C04-B990-91D33972EC8E}" dt="2024-06-03T23:29:48.350" v="7"/>
          <ac:picMkLst>
            <pc:docMk/>
            <pc:sldMk cId="136686639" sldId="285"/>
            <ac:picMk id="5" creationId="{31B4DCCC-10AD-DF5E-E78D-30A8A2C9A497}"/>
          </ac:picMkLst>
        </pc:picChg>
        <pc:picChg chg="add mod">
          <ac:chgData name="Lucas Cinquetti Moreira" userId="S::lucas.cinquetti@ges.inatel.br::890767fd-182f-4d24-b19c-7838e51d39b3" providerId="AD" clId="Web-{5814194B-9042-0C04-B990-91D33972EC8E}" dt="2024-06-03T23:30:11.117" v="10" actId="1076"/>
          <ac:picMkLst>
            <pc:docMk/>
            <pc:sldMk cId="136686639" sldId="285"/>
            <ac:picMk id="6" creationId="{19BC76BC-BC69-C979-2A64-41F6900DA4D2}"/>
          </ac:picMkLst>
        </pc:picChg>
        <pc:picChg chg="add mod">
          <ac:chgData name="Lucas Cinquetti Moreira" userId="S::lucas.cinquetti@ges.inatel.br::890767fd-182f-4d24-b19c-7838e51d39b3" providerId="AD" clId="Web-{5814194B-9042-0C04-B990-91D33972EC8E}" dt="2024-06-03T23:36:03.016" v="14" actId="1076"/>
          <ac:picMkLst>
            <pc:docMk/>
            <pc:sldMk cId="136686639" sldId="285"/>
            <ac:picMk id="7" creationId="{4A74BA8C-A71A-19F8-5A0F-4D06AD3E9860}"/>
          </ac:picMkLst>
        </pc:picChg>
        <pc:picChg chg="add mod">
          <ac:chgData name="Lucas Cinquetti Moreira" userId="S::lucas.cinquetti@ges.inatel.br::890767fd-182f-4d24-b19c-7838e51d39b3" providerId="AD" clId="Web-{5814194B-9042-0C04-B990-91D33972EC8E}" dt="2024-06-03T23:39:17.982" v="18" actId="1076"/>
          <ac:picMkLst>
            <pc:docMk/>
            <pc:sldMk cId="136686639" sldId="285"/>
            <ac:picMk id="8" creationId="{FA2926A5-D28F-B244-4C3D-5A1FB6BB421C}"/>
          </ac:picMkLst>
        </pc:picChg>
      </pc:sldChg>
      <pc:sldChg chg="addSp delSp modSp new">
        <pc:chgData name="Lucas Cinquetti Moreira" userId="S::lucas.cinquetti@ges.inatel.br::890767fd-182f-4d24-b19c-7838e51d39b3" providerId="AD" clId="Web-{5814194B-9042-0C04-B990-91D33972EC8E}" dt="2024-06-03T23:39:43.734" v="24" actId="1076"/>
        <pc:sldMkLst>
          <pc:docMk/>
          <pc:sldMk cId="1702827147" sldId="286"/>
        </pc:sldMkLst>
        <pc:spChg chg="mod">
          <ac:chgData name="Lucas Cinquetti Moreira" userId="S::lucas.cinquetti@ges.inatel.br::890767fd-182f-4d24-b19c-7838e51d39b3" providerId="AD" clId="Web-{5814194B-9042-0C04-B990-91D33972EC8E}" dt="2024-06-03T23:36:09.235" v="16" actId="20577"/>
          <ac:spMkLst>
            <pc:docMk/>
            <pc:sldMk cId="1702827147" sldId="286"/>
            <ac:spMk id="2" creationId="{4A3D1062-9B98-064F-C678-1DD3D3946C05}"/>
          </ac:spMkLst>
        </pc:spChg>
        <pc:spChg chg="del">
          <ac:chgData name="Lucas Cinquetti Moreira" userId="S::lucas.cinquetti@ges.inatel.br::890767fd-182f-4d24-b19c-7838e51d39b3" providerId="AD" clId="Web-{5814194B-9042-0C04-B990-91D33972EC8E}" dt="2024-06-03T23:39:35.874" v="19"/>
          <ac:spMkLst>
            <pc:docMk/>
            <pc:sldMk cId="1702827147" sldId="286"/>
            <ac:spMk id="3" creationId="{54901714-B48E-D27B-A7E5-7A13540B33C7}"/>
          </ac:spMkLst>
        </pc:spChg>
        <pc:picChg chg="add mod ord">
          <ac:chgData name="Lucas Cinquetti Moreira" userId="S::lucas.cinquetti@ges.inatel.br::890767fd-182f-4d24-b19c-7838e51d39b3" providerId="AD" clId="Web-{5814194B-9042-0C04-B990-91D33972EC8E}" dt="2024-06-03T23:39:43.734" v="24" actId="1076"/>
          <ac:picMkLst>
            <pc:docMk/>
            <pc:sldMk cId="1702827147" sldId="286"/>
            <ac:picMk id="4" creationId="{2C142ED9-E7BD-60B4-69D6-37B71C40AEF9}"/>
          </ac:picMkLst>
        </pc:picChg>
      </pc:sldChg>
    </pc:docChg>
  </pc:docChgLst>
  <pc:docChgLst>
    <pc:chgData name="Lucas Cinquetti Moreira" userId="S::lucas.cinquetti@ges.inatel.br::890767fd-182f-4d24-b19c-7838e51d39b3" providerId="AD" clId="Web-{A4690D51-E1E6-CAEE-BE8D-57CB4080CA26}"/>
    <pc:docChg chg="addSld modSld">
      <pc:chgData name="Lucas Cinquetti Moreira" userId="S::lucas.cinquetti@ges.inatel.br::890767fd-182f-4d24-b19c-7838e51d39b3" providerId="AD" clId="Web-{A4690D51-E1E6-CAEE-BE8D-57CB4080CA26}" dt="2024-06-03T23:06:59.645" v="229" actId="1076"/>
      <pc:docMkLst>
        <pc:docMk/>
      </pc:docMkLst>
      <pc:sldChg chg="modSp">
        <pc:chgData name="Lucas Cinquetti Moreira" userId="S::lucas.cinquetti@ges.inatel.br::890767fd-182f-4d24-b19c-7838e51d39b3" providerId="AD" clId="Web-{A4690D51-E1E6-CAEE-BE8D-57CB4080CA26}" dt="2024-06-03T22:12:30.908" v="147" actId="20577"/>
        <pc:sldMkLst>
          <pc:docMk/>
          <pc:sldMk cId="3650210729" sldId="278"/>
        </pc:sldMkLst>
        <pc:spChg chg="mod">
          <ac:chgData name="Lucas Cinquetti Moreira" userId="S::lucas.cinquetti@ges.inatel.br::890767fd-182f-4d24-b19c-7838e51d39b3" providerId="AD" clId="Web-{A4690D51-E1E6-CAEE-BE8D-57CB4080CA26}" dt="2024-06-03T22:12:30.908" v="147" actId="20577"/>
          <ac:spMkLst>
            <pc:docMk/>
            <pc:sldMk cId="3650210729" sldId="278"/>
            <ac:spMk id="3" creationId="{5D75225A-54D3-1FD6-AC5B-2C5DB6DB843C}"/>
          </ac:spMkLst>
        </pc:spChg>
      </pc:sldChg>
      <pc:sldChg chg="addSp modSp new">
        <pc:chgData name="Lucas Cinquetti Moreira" userId="S::lucas.cinquetti@ges.inatel.br::890767fd-182f-4d24-b19c-7838e51d39b3" providerId="AD" clId="Web-{A4690D51-E1E6-CAEE-BE8D-57CB4080CA26}" dt="2024-06-03T22:08:46.606" v="46" actId="14100"/>
        <pc:sldMkLst>
          <pc:docMk/>
          <pc:sldMk cId="3494390745" sldId="279"/>
        </pc:sldMkLst>
        <pc:spChg chg="mod">
          <ac:chgData name="Lucas Cinquetti Moreira" userId="S::lucas.cinquetti@ges.inatel.br::890767fd-182f-4d24-b19c-7838e51d39b3" providerId="AD" clId="Web-{A4690D51-E1E6-CAEE-BE8D-57CB4080CA26}" dt="2024-06-03T22:06:55.275" v="6" actId="20577"/>
          <ac:spMkLst>
            <pc:docMk/>
            <pc:sldMk cId="3494390745" sldId="279"/>
            <ac:spMk id="2" creationId="{99CB5F51-2EC1-2152-C0C4-46328B1B4F7B}"/>
          </ac:spMkLst>
        </pc:spChg>
        <pc:spChg chg="mod">
          <ac:chgData name="Lucas Cinquetti Moreira" userId="S::lucas.cinquetti@ges.inatel.br::890767fd-182f-4d24-b19c-7838e51d39b3" providerId="AD" clId="Web-{A4690D51-E1E6-CAEE-BE8D-57CB4080CA26}" dt="2024-06-03T22:07:43.011" v="37" actId="1076"/>
          <ac:spMkLst>
            <pc:docMk/>
            <pc:sldMk cId="3494390745" sldId="279"/>
            <ac:spMk id="3" creationId="{0FFD3569-56A5-6E71-8FAA-110119C31EC7}"/>
          </ac:spMkLst>
        </pc:spChg>
        <pc:picChg chg="add mod">
          <ac:chgData name="Lucas Cinquetti Moreira" userId="S::lucas.cinquetti@ges.inatel.br::890767fd-182f-4d24-b19c-7838e51d39b3" providerId="AD" clId="Web-{A4690D51-E1E6-CAEE-BE8D-57CB4080CA26}" dt="2024-06-03T22:08:46.606" v="46" actId="14100"/>
          <ac:picMkLst>
            <pc:docMk/>
            <pc:sldMk cId="3494390745" sldId="279"/>
            <ac:picMk id="4" creationId="{6F8216D5-C455-65CA-29A8-684BF8E7D968}"/>
          </ac:picMkLst>
        </pc:picChg>
      </pc:sldChg>
      <pc:sldChg chg="addSp modSp new">
        <pc:chgData name="Lucas Cinquetti Moreira" userId="S::lucas.cinquetti@ges.inatel.br::890767fd-182f-4d24-b19c-7838e51d39b3" providerId="AD" clId="Web-{A4690D51-E1E6-CAEE-BE8D-57CB4080CA26}" dt="2024-06-03T22:10:06.498" v="91" actId="1076"/>
        <pc:sldMkLst>
          <pc:docMk/>
          <pc:sldMk cId="2348409213" sldId="280"/>
        </pc:sldMkLst>
        <pc:spChg chg="mod">
          <ac:chgData name="Lucas Cinquetti Moreira" userId="S::lucas.cinquetti@ges.inatel.br::890767fd-182f-4d24-b19c-7838e51d39b3" providerId="AD" clId="Web-{A4690D51-E1E6-CAEE-BE8D-57CB4080CA26}" dt="2024-06-03T22:08:58.653" v="54" actId="20577"/>
          <ac:spMkLst>
            <pc:docMk/>
            <pc:sldMk cId="2348409213" sldId="280"/>
            <ac:spMk id="2" creationId="{C8FBD8DB-FF68-9E4C-E461-D102C3841F44}"/>
          </ac:spMkLst>
        </pc:spChg>
        <pc:spChg chg="mod">
          <ac:chgData name="Lucas Cinquetti Moreira" userId="S::lucas.cinquetti@ges.inatel.br::890767fd-182f-4d24-b19c-7838e51d39b3" providerId="AD" clId="Web-{A4690D51-E1E6-CAEE-BE8D-57CB4080CA26}" dt="2024-06-03T22:10:00.076" v="85" actId="20577"/>
          <ac:spMkLst>
            <pc:docMk/>
            <pc:sldMk cId="2348409213" sldId="280"/>
            <ac:spMk id="3" creationId="{D396B5DD-33F4-1A3E-04C7-8AF38B369EE9}"/>
          </ac:spMkLst>
        </pc:spChg>
        <pc:picChg chg="add mod">
          <ac:chgData name="Lucas Cinquetti Moreira" userId="S::lucas.cinquetti@ges.inatel.br::890767fd-182f-4d24-b19c-7838e51d39b3" providerId="AD" clId="Web-{A4690D51-E1E6-CAEE-BE8D-57CB4080CA26}" dt="2024-06-03T22:10:06.498" v="91" actId="1076"/>
          <ac:picMkLst>
            <pc:docMk/>
            <pc:sldMk cId="2348409213" sldId="280"/>
            <ac:picMk id="4" creationId="{8A190DC0-E3F5-FAD5-79ED-A4E61ED47B71}"/>
          </ac:picMkLst>
        </pc:picChg>
      </pc:sldChg>
      <pc:sldChg chg="addSp delSp modSp new">
        <pc:chgData name="Lucas Cinquetti Moreira" userId="S::lucas.cinquetti@ges.inatel.br::890767fd-182f-4d24-b19c-7838e51d39b3" providerId="AD" clId="Web-{A4690D51-E1E6-CAEE-BE8D-57CB4080CA26}" dt="2024-06-03T22:11:31.719" v="107" actId="1076"/>
        <pc:sldMkLst>
          <pc:docMk/>
          <pc:sldMk cId="2349722912" sldId="281"/>
        </pc:sldMkLst>
        <pc:spChg chg="mod">
          <ac:chgData name="Lucas Cinquetti Moreira" userId="S::lucas.cinquetti@ges.inatel.br::890767fd-182f-4d24-b19c-7838e51d39b3" providerId="AD" clId="Web-{A4690D51-E1E6-CAEE-BE8D-57CB4080CA26}" dt="2024-06-03T22:11:09.625" v="98" actId="20577"/>
          <ac:spMkLst>
            <pc:docMk/>
            <pc:sldMk cId="2349722912" sldId="281"/>
            <ac:spMk id="2" creationId="{4137E470-F73C-EFC5-C9E3-190825AAB2F0}"/>
          </ac:spMkLst>
        </pc:spChg>
        <pc:spChg chg="del">
          <ac:chgData name="Lucas Cinquetti Moreira" userId="S::lucas.cinquetti@ges.inatel.br::890767fd-182f-4d24-b19c-7838e51d39b3" providerId="AD" clId="Web-{A4690D51-E1E6-CAEE-BE8D-57CB4080CA26}" dt="2024-06-03T22:11:10.812" v="99"/>
          <ac:spMkLst>
            <pc:docMk/>
            <pc:sldMk cId="2349722912" sldId="281"/>
            <ac:spMk id="3" creationId="{629996F0-6989-018A-C11F-3E918403389D}"/>
          </ac:spMkLst>
        </pc:spChg>
        <pc:picChg chg="add mod ord">
          <ac:chgData name="Lucas Cinquetti Moreira" userId="S::lucas.cinquetti@ges.inatel.br::890767fd-182f-4d24-b19c-7838e51d39b3" providerId="AD" clId="Web-{A4690D51-E1E6-CAEE-BE8D-57CB4080CA26}" dt="2024-06-03T22:11:13.438" v="101" actId="1076"/>
          <ac:picMkLst>
            <pc:docMk/>
            <pc:sldMk cId="2349722912" sldId="281"/>
            <ac:picMk id="4" creationId="{A60FDA02-F6BE-9879-719E-9A1D7383E1A5}"/>
          </ac:picMkLst>
        </pc:picChg>
        <pc:picChg chg="add mod">
          <ac:chgData name="Lucas Cinquetti Moreira" userId="S::lucas.cinquetti@ges.inatel.br::890767fd-182f-4d24-b19c-7838e51d39b3" providerId="AD" clId="Web-{A4690D51-E1E6-CAEE-BE8D-57CB4080CA26}" dt="2024-06-03T22:11:31.719" v="107" actId="1076"/>
          <ac:picMkLst>
            <pc:docMk/>
            <pc:sldMk cId="2349722912" sldId="281"/>
            <ac:picMk id="5" creationId="{AC7FD365-2D6F-5335-5887-671C3B34A602}"/>
          </ac:picMkLst>
        </pc:picChg>
      </pc:sldChg>
      <pc:sldChg chg="addSp modSp new">
        <pc:chgData name="Lucas Cinquetti Moreira" userId="S::lucas.cinquetti@ges.inatel.br::890767fd-182f-4d24-b19c-7838e51d39b3" providerId="AD" clId="Web-{A4690D51-E1E6-CAEE-BE8D-57CB4080CA26}" dt="2024-06-03T22:15:01.818" v="193" actId="1076"/>
        <pc:sldMkLst>
          <pc:docMk/>
          <pc:sldMk cId="2798149863" sldId="282"/>
        </pc:sldMkLst>
        <pc:spChg chg="mod">
          <ac:chgData name="Lucas Cinquetti Moreira" userId="S::lucas.cinquetti@ges.inatel.br::890767fd-182f-4d24-b19c-7838e51d39b3" providerId="AD" clId="Web-{A4690D51-E1E6-CAEE-BE8D-57CB4080CA26}" dt="2024-06-03T22:11:38.938" v="112" actId="20577"/>
          <ac:spMkLst>
            <pc:docMk/>
            <pc:sldMk cId="2798149863" sldId="282"/>
            <ac:spMk id="2" creationId="{756E4E7E-3356-59DE-6639-EDEA9144BA28}"/>
          </ac:spMkLst>
        </pc:spChg>
        <pc:spChg chg="mod">
          <ac:chgData name="Lucas Cinquetti Moreira" userId="S::lucas.cinquetti@ges.inatel.br::890767fd-182f-4d24-b19c-7838e51d39b3" providerId="AD" clId="Web-{A4690D51-E1E6-CAEE-BE8D-57CB4080CA26}" dt="2024-06-03T22:13:47.988" v="189" actId="1076"/>
          <ac:spMkLst>
            <pc:docMk/>
            <pc:sldMk cId="2798149863" sldId="282"/>
            <ac:spMk id="3" creationId="{7473B7D7-7B92-FFC3-745A-07537F4C3E38}"/>
          </ac:spMkLst>
        </pc:spChg>
        <pc:picChg chg="add mod">
          <ac:chgData name="Lucas Cinquetti Moreira" userId="S::lucas.cinquetti@ges.inatel.br::890767fd-182f-4d24-b19c-7838e51d39b3" providerId="AD" clId="Web-{A4690D51-E1E6-CAEE-BE8D-57CB4080CA26}" dt="2024-06-03T22:14:23.848" v="191" actId="1076"/>
          <ac:picMkLst>
            <pc:docMk/>
            <pc:sldMk cId="2798149863" sldId="282"/>
            <ac:picMk id="4" creationId="{022060E4-F45E-D145-3074-03E26F947CB7}"/>
          </ac:picMkLst>
        </pc:picChg>
        <pc:picChg chg="add mod">
          <ac:chgData name="Lucas Cinquetti Moreira" userId="S::lucas.cinquetti@ges.inatel.br::890767fd-182f-4d24-b19c-7838e51d39b3" providerId="AD" clId="Web-{A4690D51-E1E6-CAEE-BE8D-57CB4080CA26}" dt="2024-06-03T22:15:01.818" v="193" actId="1076"/>
          <ac:picMkLst>
            <pc:docMk/>
            <pc:sldMk cId="2798149863" sldId="282"/>
            <ac:picMk id="5" creationId="{0DECCCC4-14EF-223B-19BD-22EB37344FF8}"/>
          </ac:picMkLst>
        </pc:picChg>
      </pc:sldChg>
      <pc:sldChg chg="addSp delSp modSp new">
        <pc:chgData name="Lucas Cinquetti Moreira" userId="S::lucas.cinquetti@ges.inatel.br::890767fd-182f-4d24-b19c-7838e51d39b3" providerId="AD" clId="Web-{A4690D51-E1E6-CAEE-BE8D-57CB4080CA26}" dt="2024-06-03T22:27:10.492" v="207" actId="14100"/>
        <pc:sldMkLst>
          <pc:docMk/>
          <pc:sldMk cId="1281435020" sldId="283"/>
        </pc:sldMkLst>
        <pc:spChg chg="mod">
          <ac:chgData name="Lucas Cinquetti Moreira" userId="S::lucas.cinquetti@ges.inatel.br::890767fd-182f-4d24-b19c-7838e51d39b3" providerId="AD" clId="Web-{A4690D51-E1E6-CAEE-BE8D-57CB4080CA26}" dt="2024-06-03T22:26:55.788" v="198" actId="20577"/>
          <ac:spMkLst>
            <pc:docMk/>
            <pc:sldMk cId="1281435020" sldId="283"/>
            <ac:spMk id="2" creationId="{22120CA4-B0E7-819B-BD46-14B19B4F6A57}"/>
          </ac:spMkLst>
        </pc:spChg>
        <pc:spChg chg="del">
          <ac:chgData name="Lucas Cinquetti Moreira" userId="S::lucas.cinquetti@ges.inatel.br::890767fd-182f-4d24-b19c-7838e51d39b3" providerId="AD" clId="Web-{A4690D51-E1E6-CAEE-BE8D-57CB4080CA26}" dt="2024-06-03T22:26:59.007" v="199"/>
          <ac:spMkLst>
            <pc:docMk/>
            <pc:sldMk cId="1281435020" sldId="283"/>
            <ac:spMk id="3" creationId="{968C8213-5CF3-25DC-FE9F-3F7C71A7926D}"/>
          </ac:spMkLst>
        </pc:spChg>
        <pc:picChg chg="add mod ord">
          <ac:chgData name="Lucas Cinquetti Moreira" userId="S::lucas.cinquetti@ges.inatel.br::890767fd-182f-4d24-b19c-7838e51d39b3" providerId="AD" clId="Web-{A4690D51-E1E6-CAEE-BE8D-57CB4080CA26}" dt="2024-06-03T22:27:10.492" v="207" actId="14100"/>
          <ac:picMkLst>
            <pc:docMk/>
            <pc:sldMk cId="1281435020" sldId="283"/>
            <ac:picMk id="4" creationId="{5AE61910-881C-1C9B-596F-9462614E5603}"/>
          </ac:picMkLst>
        </pc:picChg>
      </pc:sldChg>
      <pc:sldChg chg="addSp delSp modSp new">
        <pc:chgData name="Lucas Cinquetti Moreira" userId="S::lucas.cinquetti@ges.inatel.br::890767fd-182f-4d24-b19c-7838e51d39b3" providerId="AD" clId="Web-{A4690D51-E1E6-CAEE-BE8D-57CB4080CA26}" dt="2024-06-03T23:06:59.645" v="229" actId="1076"/>
        <pc:sldMkLst>
          <pc:docMk/>
          <pc:sldMk cId="160113059" sldId="284"/>
        </pc:sldMkLst>
        <pc:spChg chg="mod">
          <ac:chgData name="Lucas Cinquetti Moreira" userId="S::lucas.cinquetti@ges.inatel.br::890767fd-182f-4d24-b19c-7838e51d39b3" providerId="AD" clId="Web-{A4690D51-E1E6-CAEE-BE8D-57CB4080CA26}" dt="2024-06-03T22:47:40.574" v="224" actId="20577"/>
          <ac:spMkLst>
            <pc:docMk/>
            <pc:sldMk cId="160113059" sldId="284"/>
            <ac:spMk id="2" creationId="{16A6314A-06B0-0EB1-A1DE-D9DA4AACDDB7}"/>
          </ac:spMkLst>
        </pc:spChg>
        <pc:spChg chg="del">
          <ac:chgData name="Lucas Cinquetti Moreira" userId="S::lucas.cinquetti@ges.inatel.br::890767fd-182f-4d24-b19c-7838e51d39b3" providerId="AD" clId="Web-{A4690D51-E1E6-CAEE-BE8D-57CB4080CA26}" dt="2024-06-03T23:06:55.895" v="225"/>
          <ac:spMkLst>
            <pc:docMk/>
            <pc:sldMk cId="160113059" sldId="284"/>
            <ac:spMk id="3" creationId="{030BC42E-4AEF-22EB-58D3-3295A70D3F05}"/>
          </ac:spMkLst>
        </pc:spChg>
        <pc:picChg chg="add mod ord">
          <ac:chgData name="Lucas Cinquetti Moreira" userId="S::lucas.cinquetti@ges.inatel.br::890767fd-182f-4d24-b19c-7838e51d39b3" providerId="AD" clId="Web-{A4690D51-E1E6-CAEE-BE8D-57CB4080CA26}" dt="2024-06-03T23:06:59.645" v="229" actId="1076"/>
          <ac:picMkLst>
            <pc:docMk/>
            <pc:sldMk cId="160113059" sldId="284"/>
            <ac:picMk id="4" creationId="{70A6D50C-5AC3-93B3-1343-177B7D0695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9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0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207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82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541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59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15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5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5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4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6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9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9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3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7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6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Redes</a:t>
            </a:r>
            <a:r>
              <a:rPr lang="de-DE" dirty="0"/>
              <a:t> </a:t>
            </a:r>
            <a:r>
              <a:rPr lang="de-DE" dirty="0" err="1"/>
              <a:t>Neurais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1CABC-B18A-54D1-4E96-6FA00902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 do neurônio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74B8EF6-DE04-3662-27AB-8BBB74D06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5128" y="1905820"/>
            <a:ext cx="4772025" cy="1838325"/>
          </a:xfr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85A5E83-5C9E-2B77-2C5D-16F58A032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53" y="1902959"/>
            <a:ext cx="5859236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9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5A118-73AE-99A2-957E-87D5BC3B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ativação</a:t>
            </a:r>
          </a:p>
        </p:txBody>
      </p:sp>
      <p:pic>
        <p:nvPicPr>
          <p:cNvPr id="4" name="Espaço Reservado para Conteúdo 3" descr="Diagrama, Esquemático&#10;&#10;Descrição gerada automaticamente">
            <a:extLst>
              <a:ext uri="{FF2B5EF4-FFF2-40B4-BE49-F238E27FC236}">
                <a16:creationId xmlns:a16="http://schemas.microsoft.com/office/drawing/2014/main" id="{4E9BA9B8-B620-17D6-F022-A492E7161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936" y="2068286"/>
            <a:ext cx="6332951" cy="4006222"/>
          </a:xfrm>
        </p:spPr>
      </p:pic>
    </p:spTree>
    <p:extLst>
      <p:ext uri="{BB962C8B-B14F-4D97-AF65-F5344CB8AC3E}">
        <p14:creationId xmlns:p14="http://schemas.microsoft.com/office/powerpoint/2010/main" val="413599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DC4CC-48BA-3E40-0E00-211C84ED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89787E-F3B9-EC76-8B3C-E32F52D88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949" y="1902995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ajuste dos pesos e limiar do </a:t>
            </a:r>
            <a:r>
              <a:rPr lang="pt-BR" dirty="0" err="1"/>
              <a:t>Adaline</a:t>
            </a:r>
            <a:r>
              <a:rPr lang="pt-BR" dirty="0"/>
              <a:t> é efetuado utilizando um processo de treinamento</a:t>
            </a:r>
            <a:r>
              <a:rPr lang="pt-BR" b="1" dirty="0"/>
              <a:t> "Supervisionado"</a:t>
            </a:r>
            <a:r>
              <a:rPr lang="pt-BR" dirty="0"/>
              <a:t>. Então, para cada amostra dos sinais de entrada se tem a respectiva saída desejada.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O processo de ajuste de pesos e limiar do </a:t>
            </a:r>
            <a:r>
              <a:rPr lang="pt-BR" dirty="0" err="1"/>
              <a:t>Adaline</a:t>
            </a:r>
            <a:r>
              <a:rPr lang="pt-BR" dirty="0"/>
              <a:t> é baseado na regra Delta, também conhecido como </a:t>
            </a:r>
            <a:r>
              <a:rPr lang="pt-BR" dirty="0" err="1"/>
              <a:t>Least</a:t>
            </a:r>
            <a:r>
              <a:rPr lang="pt-BR" dirty="0"/>
              <a:t> </a:t>
            </a:r>
            <a:r>
              <a:rPr lang="pt-BR" dirty="0" err="1"/>
              <a:t>Mean</a:t>
            </a:r>
            <a:r>
              <a:rPr lang="pt-BR" dirty="0"/>
              <a:t> Square. Minimização do erro quadrático médio.</a:t>
            </a:r>
          </a:p>
          <a:p>
            <a:endParaRPr lang="pt-BR" dirty="0"/>
          </a:p>
          <a:p>
            <a:r>
              <a:rPr lang="pt-BR" dirty="0"/>
              <a:t>Assumindo-se p amostras de treinamento, a ideia está em minimizar a diferença entre a saída desejada {d} e a resposta do combinador linear {v}, considerando todas as amostras.</a:t>
            </a:r>
          </a:p>
        </p:txBody>
      </p:sp>
    </p:spTree>
    <p:extLst>
      <p:ext uri="{BB962C8B-B14F-4D97-AF65-F5344CB8AC3E}">
        <p14:creationId xmlns:p14="http://schemas.microsoft.com/office/powerpoint/2010/main" val="89608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C565E-2BEF-4A3C-10EA-6421408F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 quadrático médio</a:t>
            </a:r>
          </a:p>
        </p:txBody>
      </p:sp>
      <p:pic>
        <p:nvPicPr>
          <p:cNvPr id="4" name="Espaço Reservado para Conteúdo 3" descr="Uma imagem contendo Forma&#10;&#10;Descrição gerada automaticamente">
            <a:extLst>
              <a:ext uri="{FF2B5EF4-FFF2-40B4-BE49-F238E27FC236}">
                <a16:creationId xmlns:a16="http://schemas.microsoft.com/office/drawing/2014/main" id="{11A61E79-11BA-D179-CA81-611F9CEB2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0762" y="2200490"/>
            <a:ext cx="5067300" cy="638175"/>
          </a:xfr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BEF1FC91-0D28-D20B-0BB9-C074B0C9C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021" y="3286125"/>
            <a:ext cx="7667625" cy="1238250"/>
          </a:xfrm>
          <a:prstGeom prst="rect">
            <a:avLst/>
          </a:prstGeom>
        </p:spPr>
      </p:pic>
      <p:pic>
        <p:nvPicPr>
          <p:cNvPr id="6" name="Imagem 5" descr="Texto, Quadro de comunicações&#10;&#10;Descrição gerada automaticamente">
            <a:extLst>
              <a:ext uri="{FF2B5EF4-FFF2-40B4-BE49-F238E27FC236}">
                <a16:creationId xmlns:a16="http://schemas.microsoft.com/office/drawing/2014/main" id="{4C9745CF-ABF5-10A8-5A3C-D663E7D93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629" y="5089752"/>
            <a:ext cx="48768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4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AE8ED-1FA4-2479-73C4-447E67F1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 Delta</a:t>
            </a:r>
          </a:p>
        </p:txBody>
      </p:sp>
      <p:pic>
        <p:nvPicPr>
          <p:cNvPr id="4" name="Espaço Reservado para Conteúdo 3" descr="Texto, Carta&#10;&#10;Descrição gerada automaticamente">
            <a:extLst>
              <a:ext uri="{FF2B5EF4-FFF2-40B4-BE49-F238E27FC236}">
                <a16:creationId xmlns:a16="http://schemas.microsoft.com/office/drawing/2014/main" id="{3AB68ACB-2D7C-69A5-FC74-3599D2F02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953" y="1713960"/>
            <a:ext cx="7234917" cy="4333873"/>
          </a:xfrm>
        </p:spPr>
      </p:pic>
    </p:spTree>
    <p:extLst>
      <p:ext uri="{BB962C8B-B14F-4D97-AF65-F5344CB8AC3E}">
        <p14:creationId xmlns:p14="http://schemas.microsoft.com/office/powerpoint/2010/main" val="3908145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F1D6D-FE4C-2143-BD17-9FF0D598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 Delta: Ajuste dos Pesos</a:t>
            </a:r>
          </a:p>
        </p:txBody>
      </p:sp>
      <p:pic>
        <p:nvPicPr>
          <p:cNvPr id="4" name="Espaço Reservado para Conteúdo 3" descr="Uma imagem contendo Ícone&#10;&#10;Descrição gerada automaticamente">
            <a:extLst>
              <a:ext uri="{FF2B5EF4-FFF2-40B4-BE49-F238E27FC236}">
                <a16:creationId xmlns:a16="http://schemas.microsoft.com/office/drawing/2014/main" id="{2714B5AB-EC03-1C7E-6F9E-1B3CAC710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8166" y="2185447"/>
            <a:ext cx="2495550" cy="495300"/>
          </a:xfrm>
        </p:spPr>
      </p:pic>
      <p:pic>
        <p:nvPicPr>
          <p:cNvPr id="5" name="Imagem 4" descr="Uma imagem contendo objeto, relógio, homem&#10;&#10;Descrição gerada automaticamente">
            <a:extLst>
              <a:ext uri="{FF2B5EF4-FFF2-40B4-BE49-F238E27FC236}">
                <a16:creationId xmlns:a16="http://schemas.microsoft.com/office/drawing/2014/main" id="{A34C1A5F-02D7-DEFC-4FC0-9B499778B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049" y="3748768"/>
            <a:ext cx="66960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81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D7288-B724-4626-1DC2-C59CED8B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de Aprendizagem</a:t>
            </a:r>
          </a:p>
        </p:txBody>
      </p:sp>
      <p:pic>
        <p:nvPicPr>
          <p:cNvPr id="4" name="Espaço Reservado para Conteúdo 3" descr="Gráfico&#10;&#10;Descrição gerada automaticamente">
            <a:extLst>
              <a:ext uri="{FF2B5EF4-FFF2-40B4-BE49-F238E27FC236}">
                <a16:creationId xmlns:a16="http://schemas.microsoft.com/office/drawing/2014/main" id="{9CA11C4C-9776-03F4-8C48-A29338E89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600" y="1278229"/>
            <a:ext cx="8657187" cy="4241410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33B245B-AD71-64D0-6F3C-7C218FF755A9}"/>
              </a:ext>
            </a:extLst>
          </p:cNvPr>
          <p:cNvSpPr txBox="1"/>
          <p:nvPr/>
        </p:nvSpPr>
        <p:spPr>
          <a:xfrm>
            <a:off x="1378618" y="5847848"/>
            <a:ext cx="102729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Normalmente adotam-se valores pertencentes ao intervalo compreendido em 0 &lt; η &lt; 1, comumente expressos em potências de 10.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13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63D5C-4041-ABC9-C7D9-E4000939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 de parada</a:t>
            </a:r>
          </a:p>
        </p:txBody>
      </p:sp>
      <p:pic>
        <p:nvPicPr>
          <p:cNvPr id="4" name="Espaço Reservado para Conteúdo 3" descr="Esquemático&#10;&#10;Descrição gerada automaticamente">
            <a:extLst>
              <a:ext uri="{FF2B5EF4-FFF2-40B4-BE49-F238E27FC236}">
                <a16:creationId xmlns:a16="http://schemas.microsoft.com/office/drawing/2014/main" id="{BE8F6FBF-7498-881D-2D29-99BAB317D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247" y="1909830"/>
            <a:ext cx="3562350" cy="1152525"/>
          </a:xfr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D6650099-CB9F-671C-F167-A30A68DEA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041" y="3424989"/>
            <a:ext cx="4591050" cy="609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71A62DD-57E2-2183-B0A1-3673B36EC25E}"/>
              </a:ext>
            </a:extLst>
          </p:cNvPr>
          <p:cNvSpPr txBox="1"/>
          <p:nvPr/>
        </p:nvSpPr>
        <p:spPr>
          <a:xfrm>
            <a:off x="2588507" y="4392385"/>
            <a:ext cx="7783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𝜀 é a precisão requerida para o processo de convergência.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360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C182B-7AAD-4630-0DA5-0992C297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</a:t>
            </a:r>
            <a:r>
              <a:rPr lang="pt-BR" dirty="0" err="1"/>
              <a:t>Adaline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6C1BB-EFC7-41E7-04F1-F6B9B06E7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12" y="1542047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Obter conjunto de amostras de treinamento {𝑥} ;</a:t>
            </a:r>
          </a:p>
          <a:p>
            <a:r>
              <a:rPr lang="pt-BR" dirty="0">
                <a:ea typeface="+mn-lt"/>
                <a:cs typeface="+mn-lt"/>
              </a:rPr>
              <a:t>Associar a saída desejada {𝑑} para cada amostra obtida; </a:t>
            </a:r>
          </a:p>
          <a:p>
            <a:r>
              <a:rPr lang="pt-BR" dirty="0">
                <a:ea typeface="+mn-lt"/>
                <a:cs typeface="+mn-lt"/>
              </a:rPr>
              <a:t>Iniciar o vetor 𝑤 com valores aleatórios pequenos; </a:t>
            </a:r>
            <a:endParaRPr lang="pt-BR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Especificar a taxa de aprendizagem { η } e precisão requerida { ε } ;</a:t>
            </a:r>
          </a:p>
          <a:p>
            <a:r>
              <a:rPr lang="pt-BR" dirty="0">
                <a:ea typeface="+mn-lt"/>
                <a:cs typeface="+mn-lt"/>
              </a:rPr>
              <a:t>Iniciar o contador de número de épocas {é𝑝𝑜𝑐𝑎𝑠 ← 0 } ; </a:t>
            </a:r>
          </a:p>
          <a:p>
            <a:r>
              <a:rPr lang="pt-BR" dirty="0">
                <a:ea typeface="+mn-lt"/>
                <a:cs typeface="+mn-lt"/>
              </a:rPr>
              <a:t>Repetir as instruções:</a:t>
            </a:r>
            <a:endParaRPr lang="pt-BR">
              <a:ea typeface="+mn-lt"/>
              <a:cs typeface="+mn-lt"/>
            </a:endParaRP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F353B097-F892-8D23-0E61-34D9CA1D7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87" y="4013427"/>
            <a:ext cx="60769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26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F17C-9D3B-020C-96B1-1C6A7FD5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do EQM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E862C3-3F45-B50F-D692-F7C5CB337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765" y="1822784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Obter a quantidade de padrões de treinamento {𝑝}; </a:t>
            </a:r>
          </a:p>
          <a:p>
            <a:r>
              <a:rPr lang="pt-BR" dirty="0">
                <a:ea typeface="+mn-lt"/>
                <a:cs typeface="+mn-lt"/>
              </a:rPr>
              <a:t>Iniciar a variável 𝐸𝑞𝑚 com valor zero {𝐸𝑞𝑚← 0}; </a:t>
            </a:r>
          </a:p>
          <a:p>
            <a:r>
              <a:rPr lang="pt-BR" dirty="0">
                <a:ea typeface="+mn-lt"/>
                <a:cs typeface="+mn-lt"/>
              </a:rPr>
              <a:t>Para todos pares de treinamento {𝑥 (𝑘) , 𝑑 (𝑘) }, faça:</a:t>
            </a:r>
            <a:endParaRPr lang="pt-BR" dirty="0"/>
          </a:p>
        </p:txBody>
      </p:sp>
      <p:pic>
        <p:nvPicPr>
          <p:cNvPr id="4" name="Imagem 3" descr="Texto, Carta&#10;&#10;Descrição gerada automaticamente">
            <a:extLst>
              <a:ext uri="{FF2B5EF4-FFF2-40B4-BE49-F238E27FC236}">
                <a16:creationId xmlns:a16="http://schemas.microsoft.com/office/drawing/2014/main" id="{C493E5D5-7529-C544-00E2-EF6757709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293" y="3234419"/>
            <a:ext cx="4435928" cy="255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4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4AF63-71D8-16E8-AA37-AC541530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B7E9B-DBDE-6AA7-1179-653B115E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São inspiradas no funcionamento do cérebro. Possuem uma estrutura básica que se chama "neurônio" .</a:t>
            </a:r>
          </a:p>
          <a:p>
            <a:endParaRPr lang="pt-BR" dirty="0"/>
          </a:p>
          <a:p>
            <a:r>
              <a:rPr lang="pt-BR" dirty="0"/>
              <a:t>Simula a capacidade de aprendizado do cérebro humano.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Possui a capacidade de adaptar seus pesos sinápticos a partir de modificações no ambiente (treinamento).</a:t>
            </a:r>
          </a:p>
        </p:txBody>
      </p:sp>
    </p:spTree>
    <p:extLst>
      <p:ext uri="{BB962C8B-B14F-4D97-AF65-F5344CB8AC3E}">
        <p14:creationId xmlns:p14="http://schemas.microsoft.com/office/powerpoint/2010/main" val="1212748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86CCE-F053-E3C5-F70D-BB524D7C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</a:t>
            </a:r>
            <a:r>
              <a:rPr lang="pt-BR" dirty="0" err="1"/>
              <a:t>Adaline</a:t>
            </a:r>
          </a:p>
        </p:txBody>
      </p: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6397993-FE43-FECD-7BAD-AAFA04105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021" y="1905001"/>
            <a:ext cx="8044926" cy="4213050"/>
          </a:xfrm>
        </p:spPr>
      </p:pic>
    </p:spTree>
    <p:extLst>
      <p:ext uri="{BB962C8B-B14F-4D97-AF65-F5344CB8AC3E}">
        <p14:creationId xmlns:p14="http://schemas.microsoft.com/office/powerpoint/2010/main" val="3760879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A8535-0CE7-8D30-C827-B262896D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C19C524-EC36-62C7-5DF0-C5573A5A5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210" y="1715319"/>
            <a:ext cx="5743575" cy="390525"/>
          </a:xfr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D9EE017E-702A-EC1C-2E6B-7F5AB4DFF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077" y="2092099"/>
            <a:ext cx="3495675" cy="5619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778AF5F-A427-5C95-92F8-5DF02B6A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446" y="2205038"/>
            <a:ext cx="2914650" cy="4667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002E74-55F3-0EFE-6544-0E412CD7B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781" y="1247775"/>
            <a:ext cx="2600325" cy="8572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C75D277-A5E8-F07D-E727-593FE30C6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8993" y="2901724"/>
            <a:ext cx="6308271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62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28434-AA2C-5EFB-7369-C3408FE88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37305A-CCB2-8918-DFBA-31A4B18E2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184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878F3-6A06-7938-266B-8E86DD7F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</a:t>
            </a:r>
            <a:r>
              <a:rPr lang="pt-BR" dirty="0" err="1"/>
              <a:t>Perceptron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5225A-54D3-1FD6-AC5B-2C5DB6DB8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/>
              <a:t>Perceptron</a:t>
            </a:r>
            <a:r>
              <a:rPr lang="pt-BR" dirty="0"/>
              <a:t> assim como </a:t>
            </a:r>
            <a:r>
              <a:rPr lang="pt-BR" dirty="0" err="1"/>
              <a:t>Adaline</a:t>
            </a:r>
            <a:r>
              <a:rPr lang="pt-BR" dirty="0"/>
              <a:t> é uma Rede Neural</a:t>
            </a:r>
            <a:r>
              <a:rPr lang="pt-BR" i="1" dirty="0"/>
              <a:t> feed-</a:t>
            </a:r>
            <a:r>
              <a:rPr lang="pt-BR" i="1" dirty="0" err="1"/>
              <a:t>forward</a:t>
            </a:r>
            <a:r>
              <a:rPr lang="pt-BR" i="1" dirty="0"/>
              <a:t> </a:t>
            </a:r>
            <a:r>
              <a:rPr lang="pt-BR" dirty="0"/>
              <a:t>de um neurônio só. E também se enquadra em aprendizado supervisionado.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AE300DF7-6BEC-E484-B9CF-1A2E6AA12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92" y="2997429"/>
            <a:ext cx="7942489" cy="35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10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7E470-F73C-EFC5-C9E3-190825AA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Limiar de Ativação</a:t>
            </a:r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A60FDA02-F6BE-9879-719E-9A1D7383E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069" y="2144625"/>
            <a:ext cx="5410200" cy="2362200"/>
          </a:xfrm>
        </p:spPr>
      </p:pic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AC7FD365-2D6F-5335-5887-671C3B34A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036" y="1951264"/>
            <a:ext cx="4381500" cy="29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22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E4E7E-3356-59DE-6639-EDEA9144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 de </a:t>
            </a:r>
            <a:r>
              <a:rPr lang="pt-BR" dirty="0" err="1"/>
              <a:t>Hebb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3B7D7-7B92-FFC3-745A-07537F4C3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0869" y="1709057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Resumidamente, se a saída reproduzida é coincidente com a desejada, os pesos sinápticos e o limiar de rede serão mantidos. Caso, contrário serão ajustados proporcionalmente aos seus valores de entrada.</a:t>
            </a:r>
          </a:p>
        </p:txBody>
      </p:sp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022060E4-F45E-D145-3074-03E26F947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176" y="2961595"/>
            <a:ext cx="5553075" cy="14573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DECCCC4-14EF-223B-19BD-22EB37344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095" y="4422321"/>
            <a:ext cx="58007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49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CA4-B0E7-819B-BD46-14B19B4F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da Rede</a:t>
            </a:r>
          </a:p>
        </p:txBody>
      </p:sp>
      <p:pic>
        <p:nvPicPr>
          <p:cNvPr id="4" name="Espaço Reservado para Conteúdo 3" descr="Linha do tempo&#10;&#10;Descrição gerada automaticamente">
            <a:extLst>
              <a:ext uri="{FF2B5EF4-FFF2-40B4-BE49-F238E27FC236}">
                <a16:creationId xmlns:a16="http://schemas.microsoft.com/office/drawing/2014/main" id="{5AE61910-881C-1C9B-596F-9462614E5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866" y="1713186"/>
            <a:ext cx="8670712" cy="4548380"/>
          </a:xfrm>
        </p:spPr>
      </p:pic>
    </p:spTree>
    <p:extLst>
      <p:ext uri="{BB962C8B-B14F-4D97-AF65-F5344CB8AC3E}">
        <p14:creationId xmlns:p14="http://schemas.microsoft.com/office/powerpoint/2010/main" val="1281435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6314A-06B0-0EB1-A1DE-D9DA4AAC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Funcionamento Perceptron</a:t>
            </a:r>
          </a:p>
        </p:txBody>
      </p: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0A6D50C-5AC3-93B3-1343-177B7D069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423" y="2004823"/>
            <a:ext cx="6338207" cy="3922939"/>
          </a:xfrm>
        </p:spPr>
      </p:pic>
    </p:spTree>
    <p:extLst>
      <p:ext uri="{BB962C8B-B14F-4D97-AF65-F5344CB8AC3E}">
        <p14:creationId xmlns:p14="http://schemas.microsoft.com/office/powerpoint/2010/main" val="160113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F2FE3-15D3-5EFB-D59D-273F0637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D39034C-B960-2591-33C9-9A438E1FE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665" y="1912122"/>
            <a:ext cx="5191125" cy="390525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BC76BC-BC69-C979-2A64-41F6900DA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320" y="1944604"/>
            <a:ext cx="3476625" cy="3619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A74BA8C-A71A-19F8-5A0F-4D06AD3E9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358" y="3132974"/>
            <a:ext cx="10125075" cy="30384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A2926A5-D28F-B244-4C3D-5A1FB6BB4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251" y="2308559"/>
            <a:ext cx="24860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D1062-9B98-064F-C678-1DD3D394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4" name="Espaço Reservado para Conteúdo 3" descr="Gráfico&#10;&#10;Descrição gerada automaticamente">
            <a:extLst>
              <a:ext uri="{FF2B5EF4-FFF2-40B4-BE49-F238E27FC236}">
                <a16:creationId xmlns:a16="http://schemas.microsoft.com/office/drawing/2014/main" id="{2C142ED9-E7BD-60B4-69D6-37B71C40A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428" y="1568976"/>
            <a:ext cx="7216525" cy="4757336"/>
          </a:xfrm>
        </p:spPr>
      </p:pic>
    </p:spTree>
    <p:extLst>
      <p:ext uri="{BB962C8B-B14F-4D97-AF65-F5344CB8AC3E}">
        <p14:creationId xmlns:p14="http://schemas.microsoft.com/office/powerpoint/2010/main" val="170282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AFC36-CB63-399C-4166-9412A4BA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7C3FD64C-FE94-1134-454A-73017AA35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787" y="2029569"/>
            <a:ext cx="6953250" cy="3318933"/>
          </a:xfrm>
        </p:spPr>
      </p:pic>
    </p:spTree>
    <p:extLst>
      <p:ext uri="{BB962C8B-B14F-4D97-AF65-F5344CB8AC3E}">
        <p14:creationId xmlns:p14="http://schemas.microsoft.com/office/powerpoint/2010/main" val="355416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A62A6-A128-5FC9-0663-FD12A2BD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RNA</a:t>
            </a:r>
          </a:p>
        </p:txBody>
      </p:sp>
      <p:pic>
        <p:nvPicPr>
          <p:cNvPr id="4" name="Espaço Reservado para Conteúdo 3" descr="Uma imagem contendo Diagrama&#10;&#10;Descrição gerada automaticamente">
            <a:extLst>
              <a:ext uri="{FF2B5EF4-FFF2-40B4-BE49-F238E27FC236}">
                <a16:creationId xmlns:a16="http://schemas.microsoft.com/office/drawing/2014/main" id="{221C9426-D36A-428A-4411-D5B930FAD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505" y="1813140"/>
            <a:ext cx="8290982" cy="3910541"/>
          </a:xfrm>
        </p:spPr>
      </p:pic>
    </p:spTree>
    <p:extLst>
      <p:ext uri="{BB962C8B-B14F-4D97-AF65-F5344CB8AC3E}">
        <p14:creationId xmlns:p14="http://schemas.microsoft.com/office/powerpoint/2010/main" val="409729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DD31C-8213-D0BB-4048-A39712F7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343" y="624110"/>
            <a:ext cx="9938269" cy="1280890"/>
          </a:xfrm>
        </p:spPr>
        <p:txBody>
          <a:bodyPr/>
          <a:lstStyle/>
          <a:p>
            <a:r>
              <a:rPr lang="pt-BR" dirty="0"/>
              <a:t>Rede </a:t>
            </a:r>
            <a:r>
              <a:rPr lang="pt-BR" i="1" err="1"/>
              <a:t>FeedForward</a:t>
            </a:r>
            <a:r>
              <a:rPr lang="pt-BR" dirty="0"/>
              <a:t>: </a:t>
            </a:r>
            <a:r>
              <a:rPr lang="pt-BR" err="1"/>
              <a:t>Adaline</a:t>
            </a:r>
            <a:r>
              <a:rPr lang="pt-BR" dirty="0"/>
              <a:t> e </a:t>
            </a:r>
            <a:r>
              <a:rPr lang="pt-BR" err="1"/>
              <a:t>Perceptron</a:t>
            </a:r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21A672B-4FC6-B02B-786C-744EE770A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887" y="2027767"/>
            <a:ext cx="4766881" cy="4285622"/>
          </a:xfrm>
        </p:spPr>
      </p:pic>
    </p:spTree>
    <p:extLst>
      <p:ext uri="{BB962C8B-B14F-4D97-AF65-F5344CB8AC3E}">
        <p14:creationId xmlns:p14="http://schemas.microsoft.com/office/powerpoint/2010/main" val="200313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B5F51-2EC1-2152-C0C4-46328B1B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Adaline</a:t>
            </a:r>
            <a:r>
              <a:rPr lang="pt-BR" dirty="0"/>
              <a:t> e </a:t>
            </a:r>
            <a:r>
              <a:rPr lang="pt-BR" dirty="0" err="1"/>
              <a:t>Perceptron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FD3569-56A5-6E71-8FAA-110119C31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133" y="2073442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Usaremos </a:t>
            </a:r>
            <a:r>
              <a:rPr lang="pt-BR" dirty="0" err="1"/>
              <a:t>Adaline</a:t>
            </a:r>
            <a:r>
              <a:rPr lang="pt-BR" dirty="0"/>
              <a:t> e </a:t>
            </a:r>
            <a:r>
              <a:rPr lang="pt-BR" dirty="0" err="1"/>
              <a:t>Perceptron</a:t>
            </a:r>
            <a:r>
              <a:rPr lang="pt-BR" dirty="0"/>
              <a:t> para problemas de classificação. As classes devem ser linearmente separáveis.</a:t>
            </a:r>
          </a:p>
        </p:txBody>
      </p:sp>
      <p:pic>
        <p:nvPicPr>
          <p:cNvPr id="4" name="Imagem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6F8216D5-C455-65CA-29A8-684BF8E7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779" y="2996544"/>
            <a:ext cx="6471557" cy="303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9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BD8DB-FF68-9E4C-E461-D102C384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Adaline</a:t>
            </a:r>
            <a:r>
              <a:rPr lang="pt-BR" dirty="0"/>
              <a:t> e </a:t>
            </a:r>
            <a:r>
              <a:rPr lang="pt-BR" dirty="0" err="1"/>
              <a:t>Perceptron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96B5DD-33F4-1A3E-04C7-8AF38B369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que o </a:t>
            </a:r>
            <a:r>
              <a:rPr lang="pt-BR" dirty="0" err="1"/>
              <a:t>Perceptron</a:t>
            </a:r>
            <a:r>
              <a:rPr lang="pt-BR" dirty="0"/>
              <a:t> e </a:t>
            </a:r>
            <a:r>
              <a:rPr lang="pt-BR" dirty="0" err="1"/>
              <a:t>Adaline</a:t>
            </a:r>
            <a:r>
              <a:rPr lang="pt-BR" dirty="0"/>
              <a:t> </a:t>
            </a:r>
            <a:r>
              <a:rPr lang="pt-BR" b="1" dirty="0"/>
              <a:t>não </a:t>
            </a:r>
            <a:r>
              <a:rPr lang="pt-BR" dirty="0"/>
              <a:t>conseguem classificar.</a:t>
            </a:r>
          </a:p>
        </p:txBody>
      </p:sp>
      <p:pic>
        <p:nvPicPr>
          <p:cNvPr id="4" name="Imagem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8A190DC0-E3F5-FAD5-79ED-A4E61ED4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398" y="2829427"/>
            <a:ext cx="454750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0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CD739-6BBD-04FE-5CE0-C811EF0BB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Adaline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97F834-7E70-FFE1-A12A-79CB6CEA7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99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3793D-9612-496F-6D05-B7CFC4FA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neurônio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983BD0F8-739E-D088-B6AF-C9DA9B46E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12" y="1578262"/>
            <a:ext cx="11582400" cy="4199475"/>
          </a:xfrm>
        </p:spPr>
      </p:pic>
    </p:spTree>
    <p:extLst>
      <p:ext uri="{BB962C8B-B14F-4D97-AF65-F5344CB8AC3E}">
        <p14:creationId xmlns:p14="http://schemas.microsoft.com/office/powerpoint/2010/main" val="28946941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1B6D1194BC754CB44A90C521171B1A" ma:contentTypeVersion="12" ma:contentTypeDescription="Crie um novo documento." ma:contentTypeScope="" ma:versionID="b226810471d7f3e1d2cdb912e1779248">
  <xsd:schema xmlns:xsd="http://www.w3.org/2001/XMLSchema" xmlns:xs="http://www.w3.org/2001/XMLSchema" xmlns:p="http://schemas.microsoft.com/office/2006/metadata/properties" xmlns:ns2="0ead77d6-4def-4bf9-84cb-4234f2bcd30a" xmlns:ns3="7312d8bb-64c3-4034-9a0f-dc1f127f40f2" targetNamespace="http://schemas.microsoft.com/office/2006/metadata/properties" ma:root="true" ma:fieldsID="9f1fd20b0f912c6e1608cb48a0525e78" ns2:_="" ns3:_="">
    <xsd:import namespace="0ead77d6-4def-4bf9-84cb-4234f2bcd30a"/>
    <xsd:import namespace="7312d8bb-64c3-4034-9a0f-dc1f127f40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ad77d6-4def-4bf9-84cb-4234f2bcd30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d1d24b6d-5369-40ba-942b-984191426f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12d8bb-64c3-4034-9a0f-dc1f127f40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b93ae12-f3b4-4cb6-93ec-3ffd52a22f07}" ma:internalName="TaxCatchAll" ma:showField="CatchAllData" ma:web="7312d8bb-64c3-4034-9a0f-dc1f127f40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312d8bb-64c3-4034-9a0f-dc1f127f40f2" xsi:nil="true"/>
    <lcf76f155ced4ddcb4097134ff3c332f xmlns="0ead77d6-4def-4bf9-84cb-4234f2bcd30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6E5AE82-BFDA-4146-A029-8DF053E463B3}"/>
</file>

<file path=customXml/itemProps2.xml><?xml version="1.0" encoding="utf-8"?>
<ds:datastoreItem xmlns:ds="http://schemas.openxmlformats.org/officeDocument/2006/customXml" ds:itemID="{0C525F8F-FAA7-40C1-9E70-04DA778E76FF}"/>
</file>

<file path=customXml/itemProps3.xml><?xml version="1.0" encoding="utf-8"?>
<ds:datastoreItem xmlns:ds="http://schemas.openxmlformats.org/officeDocument/2006/customXml" ds:itemID="{4B7C80E1-AA4F-42B6-A654-E2B3B3FAF60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Wisp</vt:lpstr>
      <vt:lpstr>Redes Neurais</vt:lpstr>
      <vt:lpstr>Redes Neurais</vt:lpstr>
      <vt:lpstr>Neurônio</vt:lpstr>
      <vt:lpstr>Exemplo de RNA</vt:lpstr>
      <vt:lpstr>Rede FeedForward: Adaline e Perceptron</vt:lpstr>
      <vt:lpstr>Adaline e Perceptron</vt:lpstr>
      <vt:lpstr>Adaline e Perceptron</vt:lpstr>
      <vt:lpstr>Adaline</vt:lpstr>
      <vt:lpstr>Arquitetura do neurônio</vt:lpstr>
      <vt:lpstr>Arquitetura do neurônio</vt:lpstr>
      <vt:lpstr>Funções de ativação</vt:lpstr>
      <vt:lpstr>Treinamento</vt:lpstr>
      <vt:lpstr>Erro quadrático médio</vt:lpstr>
      <vt:lpstr>Regra Delta</vt:lpstr>
      <vt:lpstr>Regra Delta: Ajuste dos Pesos</vt:lpstr>
      <vt:lpstr>Taxa de Aprendizagem</vt:lpstr>
      <vt:lpstr>Critério de parada</vt:lpstr>
      <vt:lpstr>Treinamento Adaline</vt:lpstr>
      <vt:lpstr>Algoritmo do EQM</vt:lpstr>
      <vt:lpstr>Funcionamento Adaline</vt:lpstr>
      <vt:lpstr>Exemplo</vt:lpstr>
      <vt:lpstr>Perceptron</vt:lpstr>
      <vt:lpstr>Arquitetura do Perceptron</vt:lpstr>
      <vt:lpstr>Limiar de Ativação</vt:lpstr>
      <vt:lpstr>Regra de Hebb</vt:lpstr>
      <vt:lpstr>Treinamento da Rede</vt:lpstr>
      <vt:lpstr>Funcionamento Perceptron</vt:lpstr>
      <vt:lpstr>Exemplo</vt:lpstr>
      <vt:lpstr>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346</cp:revision>
  <dcterms:created xsi:type="dcterms:W3CDTF">2024-05-27T22:25:48Z</dcterms:created>
  <dcterms:modified xsi:type="dcterms:W3CDTF">2024-06-03T23:39:45Z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0x010100241B6D1194BC754CB44A90C521171B1A</vt:lpwstr>
  </property>
</Properties>
</file>