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7" r:id="rId22"/>
    <p:sldId id="276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42124-40CE-F14E-E05A-67020E88C033}" v="151" dt="2024-04-01T22:20:22"/>
    <p1510:client id="{731E6110-8280-6639-311E-5D2830F3648A}" v="710" dt="2024-04-02T12:36:57.210"/>
    <p1510:client id="{9C927405-85C4-B661-4CD1-DC8628DD5C94}" v="309" dt="2024-03-31T20:12:00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Cinquetti Moreira" userId="S::lucas.cinquetti@ges.inatel.br::890767fd-182f-4d24-b19c-7838e51d39b3" providerId="AD" clId="Web-{731E6110-8280-6639-311E-5D2830F3648A}"/>
    <pc:docChg chg="addSld modSld">
      <pc:chgData name="Lucas Cinquetti Moreira" userId="S::lucas.cinquetti@ges.inatel.br::890767fd-182f-4d24-b19c-7838e51d39b3" providerId="AD" clId="Web-{731E6110-8280-6639-311E-5D2830F3648A}" dt="2024-04-02T03:32:18.375" v="625" actId="20577"/>
      <pc:docMkLst>
        <pc:docMk/>
      </pc:docMkLst>
      <pc:sldChg chg="modSp">
        <pc:chgData name="Lucas Cinquetti Moreira" userId="S::lucas.cinquetti@ges.inatel.br::890767fd-182f-4d24-b19c-7838e51d39b3" providerId="AD" clId="Web-{731E6110-8280-6639-311E-5D2830F3648A}" dt="2024-04-01T22:41:42.299" v="8" actId="20577"/>
        <pc:sldMkLst>
          <pc:docMk/>
          <pc:sldMk cId="581822649" sldId="267"/>
        </pc:sldMkLst>
        <pc:spChg chg="mod">
          <ac:chgData name="Lucas Cinquetti Moreira" userId="S::lucas.cinquetti@ges.inatel.br::890767fd-182f-4d24-b19c-7838e51d39b3" providerId="AD" clId="Web-{731E6110-8280-6639-311E-5D2830F3648A}" dt="2024-04-01T22:41:42.299" v="8" actId="20577"/>
          <ac:spMkLst>
            <pc:docMk/>
            <pc:sldMk cId="581822649" sldId="267"/>
            <ac:spMk id="2" creationId="{06C3E578-0EC1-FCE9-FE83-4E57AE980F7D}"/>
          </ac:spMkLst>
        </pc:spChg>
      </pc:sldChg>
      <pc:sldChg chg="addSp delSp modSp new">
        <pc:chgData name="Lucas Cinquetti Moreira" userId="S::lucas.cinquetti@ges.inatel.br::890767fd-182f-4d24-b19c-7838e51d39b3" providerId="AD" clId="Web-{731E6110-8280-6639-311E-5D2830F3648A}" dt="2024-04-01T23:08:45.904" v="19" actId="1076"/>
        <pc:sldMkLst>
          <pc:docMk/>
          <pc:sldMk cId="3126145026" sldId="268"/>
        </pc:sldMkLst>
        <pc:spChg chg="mod">
          <ac:chgData name="Lucas Cinquetti Moreira" userId="S::lucas.cinquetti@ges.inatel.br::890767fd-182f-4d24-b19c-7838e51d39b3" providerId="AD" clId="Web-{731E6110-8280-6639-311E-5D2830F3648A}" dt="2024-04-01T22:41:51.221" v="13" actId="20577"/>
          <ac:spMkLst>
            <pc:docMk/>
            <pc:sldMk cId="3126145026" sldId="268"/>
            <ac:spMk id="2" creationId="{2434A568-5A9D-0E4F-6C3C-4ACEFAE07B15}"/>
          </ac:spMkLst>
        </pc:spChg>
        <pc:spChg chg="del">
          <ac:chgData name="Lucas Cinquetti Moreira" userId="S::lucas.cinquetti@ges.inatel.br::890767fd-182f-4d24-b19c-7838e51d39b3" providerId="AD" clId="Web-{731E6110-8280-6639-311E-5D2830F3648A}" dt="2024-04-01T23:08:33.841" v="14"/>
          <ac:spMkLst>
            <pc:docMk/>
            <pc:sldMk cId="3126145026" sldId="268"/>
            <ac:spMk id="3" creationId="{EC34F16C-CCBD-DB73-DB97-7ACDF1609F86}"/>
          </ac:spMkLst>
        </pc:spChg>
        <pc:picChg chg="add mod ord">
          <ac:chgData name="Lucas Cinquetti Moreira" userId="S::lucas.cinquetti@ges.inatel.br::890767fd-182f-4d24-b19c-7838e51d39b3" providerId="AD" clId="Web-{731E6110-8280-6639-311E-5D2830F3648A}" dt="2024-04-01T23:08:45.904" v="19" actId="1076"/>
          <ac:picMkLst>
            <pc:docMk/>
            <pc:sldMk cId="3126145026" sldId="268"/>
            <ac:picMk id="4" creationId="{AEE3E01D-97AF-8682-5138-FAD9A806EBE4}"/>
          </ac:picMkLst>
        </pc:picChg>
      </pc:sldChg>
      <pc:sldChg chg="modSp new">
        <pc:chgData name="Lucas Cinquetti Moreira" userId="S::lucas.cinquetti@ges.inatel.br::890767fd-182f-4d24-b19c-7838e51d39b3" providerId="AD" clId="Web-{731E6110-8280-6639-311E-5D2830F3648A}" dt="2024-04-01T23:26:37.673" v="64" actId="20577"/>
        <pc:sldMkLst>
          <pc:docMk/>
          <pc:sldMk cId="1750157020" sldId="269"/>
        </pc:sldMkLst>
        <pc:spChg chg="mod">
          <ac:chgData name="Lucas Cinquetti Moreira" userId="S::lucas.cinquetti@ges.inatel.br::890767fd-182f-4d24-b19c-7838e51d39b3" providerId="AD" clId="Web-{731E6110-8280-6639-311E-5D2830F3648A}" dt="2024-04-01T23:08:56.170" v="24" actId="20577"/>
          <ac:spMkLst>
            <pc:docMk/>
            <pc:sldMk cId="1750157020" sldId="269"/>
            <ac:spMk id="2" creationId="{C08929B2-6D7C-DBC2-8F3E-3EF79CCFDA6F}"/>
          </ac:spMkLst>
        </pc:spChg>
        <pc:spChg chg="mod">
          <ac:chgData name="Lucas Cinquetti Moreira" userId="S::lucas.cinquetti@ges.inatel.br::890767fd-182f-4d24-b19c-7838e51d39b3" providerId="AD" clId="Web-{731E6110-8280-6639-311E-5D2830F3648A}" dt="2024-04-01T23:26:37.673" v="64" actId="20577"/>
          <ac:spMkLst>
            <pc:docMk/>
            <pc:sldMk cId="1750157020" sldId="269"/>
            <ac:spMk id="3" creationId="{581B50B8-5925-11AD-4C8F-0EFB1DF6BBC0}"/>
          </ac:spMkLst>
        </pc:spChg>
      </pc:sldChg>
      <pc:sldChg chg="addSp delSp modSp new">
        <pc:chgData name="Lucas Cinquetti Moreira" userId="S::lucas.cinquetti@ges.inatel.br::890767fd-182f-4d24-b19c-7838e51d39b3" providerId="AD" clId="Web-{731E6110-8280-6639-311E-5D2830F3648A}" dt="2024-04-01T23:31:24.930" v="157" actId="20577"/>
        <pc:sldMkLst>
          <pc:docMk/>
          <pc:sldMk cId="298334365" sldId="270"/>
        </pc:sldMkLst>
        <pc:spChg chg="mod">
          <ac:chgData name="Lucas Cinquetti Moreira" userId="S::lucas.cinquetti@ges.inatel.br::890767fd-182f-4d24-b19c-7838e51d39b3" providerId="AD" clId="Web-{731E6110-8280-6639-311E-5D2830F3648A}" dt="2024-04-01T23:27:00.127" v="73" actId="1076"/>
          <ac:spMkLst>
            <pc:docMk/>
            <pc:sldMk cId="298334365" sldId="270"/>
            <ac:spMk id="2" creationId="{6E59A160-CA3F-1D45-5DE9-5EA68591719B}"/>
          </ac:spMkLst>
        </pc:spChg>
        <pc:spChg chg="del">
          <ac:chgData name="Lucas Cinquetti Moreira" userId="S::lucas.cinquetti@ges.inatel.br::890767fd-182f-4d24-b19c-7838e51d39b3" providerId="AD" clId="Web-{731E6110-8280-6639-311E-5D2830F3648A}" dt="2024-04-01T23:27:50.909" v="74"/>
          <ac:spMkLst>
            <pc:docMk/>
            <pc:sldMk cId="298334365" sldId="270"/>
            <ac:spMk id="3" creationId="{6A0DCA34-662A-22DD-2D71-026012BA30BD}"/>
          </ac:spMkLst>
        </pc:spChg>
        <pc:spChg chg="add mod">
          <ac:chgData name="Lucas Cinquetti Moreira" userId="S::lucas.cinquetti@ges.inatel.br::890767fd-182f-4d24-b19c-7838e51d39b3" providerId="AD" clId="Web-{731E6110-8280-6639-311E-5D2830F3648A}" dt="2024-04-01T23:31:24.930" v="157" actId="20577"/>
          <ac:spMkLst>
            <pc:docMk/>
            <pc:sldMk cId="298334365" sldId="270"/>
            <ac:spMk id="5" creationId="{E7A905B4-C627-8316-4CBE-94F12A4E7C73}"/>
          </ac:spMkLst>
        </pc:spChg>
        <pc:picChg chg="add mod ord">
          <ac:chgData name="Lucas Cinquetti Moreira" userId="S::lucas.cinquetti@ges.inatel.br::890767fd-182f-4d24-b19c-7838e51d39b3" providerId="AD" clId="Web-{731E6110-8280-6639-311E-5D2830F3648A}" dt="2024-04-01T23:28:40.395" v="86" actId="1076"/>
          <ac:picMkLst>
            <pc:docMk/>
            <pc:sldMk cId="298334365" sldId="270"/>
            <ac:picMk id="4" creationId="{8CC57CCC-DFE1-8CCE-0EB5-6213507F1BA7}"/>
          </ac:picMkLst>
        </pc:picChg>
      </pc:sldChg>
      <pc:sldChg chg="addSp delSp modSp new">
        <pc:chgData name="Lucas Cinquetti Moreira" userId="S::lucas.cinquetti@ges.inatel.br::890767fd-182f-4d24-b19c-7838e51d39b3" providerId="AD" clId="Web-{731E6110-8280-6639-311E-5D2830F3648A}" dt="2024-04-02T00:14:17.394" v="179" actId="1076"/>
        <pc:sldMkLst>
          <pc:docMk/>
          <pc:sldMk cId="1995035978" sldId="271"/>
        </pc:sldMkLst>
        <pc:spChg chg="mod">
          <ac:chgData name="Lucas Cinquetti Moreira" userId="S::lucas.cinquetti@ges.inatel.br::890767fd-182f-4d24-b19c-7838e51d39b3" providerId="AD" clId="Web-{731E6110-8280-6639-311E-5D2830F3648A}" dt="2024-04-01T23:31:42.008" v="167" actId="20577"/>
          <ac:spMkLst>
            <pc:docMk/>
            <pc:sldMk cId="1995035978" sldId="271"/>
            <ac:spMk id="2" creationId="{90F9E637-4377-DE07-7E99-8B025F4BDD7F}"/>
          </ac:spMkLst>
        </pc:spChg>
        <pc:spChg chg="del">
          <ac:chgData name="Lucas Cinquetti Moreira" userId="S::lucas.cinquetti@ges.inatel.br::890767fd-182f-4d24-b19c-7838e51d39b3" providerId="AD" clId="Web-{731E6110-8280-6639-311E-5D2830F3648A}" dt="2024-04-02T00:01:12.818" v="168"/>
          <ac:spMkLst>
            <pc:docMk/>
            <pc:sldMk cId="1995035978" sldId="271"/>
            <ac:spMk id="3" creationId="{E4B09D3C-E38A-1CAB-BAC5-C62347C09BB6}"/>
          </ac:spMkLst>
        </pc:spChg>
        <pc:picChg chg="add mod ord">
          <ac:chgData name="Lucas Cinquetti Moreira" userId="S::lucas.cinquetti@ges.inatel.br::890767fd-182f-4d24-b19c-7838e51d39b3" providerId="AD" clId="Web-{731E6110-8280-6639-311E-5D2830F3648A}" dt="2024-04-02T00:01:17.490" v="171" actId="1076"/>
          <ac:picMkLst>
            <pc:docMk/>
            <pc:sldMk cId="1995035978" sldId="271"/>
            <ac:picMk id="4" creationId="{FCE3CDCC-F57A-AF96-B74A-A43DA9CC953F}"/>
          </ac:picMkLst>
        </pc:picChg>
        <pc:picChg chg="add mod">
          <ac:chgData name="Lucas Cinquetti Moreira" userId="S::lucas.cinquetti@ges.inatel.br::890767fd-182f-4d24-b19c-7838e51d39b3" providerId="AD" clId="Web-{731E6110-8280-6639-311E-5D2830F3648A}" dt="2024-04-02T00:14:17.394" v="179" actId="1076"/>
          <ac:picMkLst>
            <pc:docMk/>
            <pc:sldMk cId="1995035978" sldId="271"/>
            <ac:picMk id="5" creationId="{AB33219A-EFAB-1B1F-5B56-B9AB51ABF7E5}"/>
          </ac:picMkLst>
        </pc:picChg>
      </pc:sldChg>
      <pc:sldChg chg="modSp new">
        <pc:chgData name="Lucas Cinquetti Moreira" userId="S::lucas.cinquetti@ges.inatel.br::890767fd-182f-4d24-b19c-7838e51d39b3" providerId="AD" clId="Web-{731E6110-8280-6639-311E-5D2830F3648A}" dt="2024-04-02T00:29:21.559" v="325" actId="20577"/>
        <pc:sldMkLst>
          <pc:docMk/>
          <pc:sldMk cId="964594614" sldId="272"/>
        </pc:sldMkLst>
        <pc:spChg chg="mod">
          <ac:chgData name="Lucas Cinquetti Moreira" userId="S::lucas.cinquetti@ges.inatel.br::890767fd-182f-4d24-b19c-7838e51d39b3" providerId="AD" clId="Web-{731E6110-8280-6639-311E-5D2830F3648A}" dt="2024-04-02T00:16:18.274" v="197" actId="20577"/>
          <ac:spMkLst>
            <pc:docMk/>
            <pc:sldMk cId="964594614" sldId="272"/>
            <ac:spMk id="2" creationId="{C1E11F25-3A09-D321-A5EF-2ECD3F5B9429}"/>
          </ac:spMkLst>
        </pc:spChg>
        <pc:spChg chg="mod">
          <ac:chgData name="Lucas Cinquetti Moreira" userId="S::lucas.cinquetti@ges.inatel.br::890767fd-182f-4d24-b19c-7838e51d39b3" providerId="AD" clId="Web-{731E6110-8280-6639-311E-5D2830F3648A}" dt="2024-04-02T00:29:21.559" v="325" actId="20577"/>
          <ac:spMkLst>
            <pc:docMk/>
            <pc:sldMk cId="964594614" sldId="272"/>
            <ac:spMk id="3" creationId="{8F7E77C4-D9B4-71BF-D665-45F71B97E935}"/>
          </ac:spMkLst>
        </pc:spChg>
      </pc:sldChg>
      <pc:sldChg chg="addSp delSp modSp new">
        <pc:chgData name="Lucas Cinquetti Moreira" userId="S::lucas.cinquetti@ges.inatel.br::890767fd-182f-4d24-b19c-7838e51d39b3" providerId="AD" clId="Web-{731E6110-8280-6639-311E-5D2830F3648A}" dt="2024-04-02T00:16:00.836" v="188" actId="14100"/>
        <pc:sldMkLst>
          <pc:docMk/>
          <pc:sldMk cId="3552294586" sldId="273"/>
        </pc:sldMkLst>
        <pc:spChg chg="mod">
          <ac:chgData name="Lucas Cinquetti Moreira" userId="S::lucas.cinquetti@ges.inatel.br::890767fd-182f-4d24-b19c-7838e51d39b3" providerId="AD" clId="Web-{731E6110-8280-6639-311E-5D2830F3648A}" dt="2024-04-02T00:15:28.600" v="184" actId="20577"/>
          <ac:spMkLst>
            <pc:docMk/>
            <pc:sldMk cId="3552294586" sldId="273"/>
            <ac:spMk id="2" creationId="{8B2A7A6A-0020-1BE7-2DE6-7CC5EDD430E5}"/>
          </ac:spMkLst>
        </pc:spChg>
        <pc:spChg chg="del">
          <ac:chgData name="Lucas Cinquetti Moreira" userId="S::lucas.cinquetti@ges.inatel.br::890767fd-182f-4d24-b19c-7838e51d39b3" providerId="AD" clId="Web-{731E6110-8280-6639-311E-5D2830F3648A}" dt="2024-04-02T00:15:55.820" v="185"/>
          <ac:spMkLst>
            <pc:docMk/>
            <pc:sldMk cId="3552294586" sldId="273"/>
            <ac:spMk id="3" creationId="{E6321F04-31D6-E5AE-6CAE-21D11B52463E}"/>
          </ac:spMkLst>
        </pc:spChg>
        <pc:picChg chg="add mod ord">
          <ac:chgData name="Lucas Cinquetti Moreira" userId="S::lucas.cinquetti@ges.inatel.br::890767fd-182f-4d24-b19c-7838e51d39b3" providerId="AD" clId="Web-{731E6110-8280-6639-311E-5D2830F3648A}" dt="2024-04-02T00:16:00.836" v="188" actId="14100"/>
          <ac:picMkLst>
            <pc:docMk/>
            <pc:sldMk cId="3552294586" sldId="273"/>
            <ac:picMk id="4" creationId="{6CB2AAD1-D0AE-319A-39CD-B08EAD0E88EF}"/>
          </ac:picMkLst>
        </pc:picChg>
      </pc:sldChg>
      <pc:sldChg chg="addSp modSp new">
        <pc:chgData name="Lucas Cinquetti Moreira" userId="S::lucas.cinquetti@ges.inatel.br::890767fd-182f-4d24-b19c-7838e51d39b3" providerId="AD" clId="Web-{731E6110-8280-6639-311E-5D2830F3648A}" dt="2024-04-02T02:42:33.688" v="381" actId="1076"/>
        <pc:sldMkLst>
          <pc:docMk/>
          <pc:sldMk cId="942298942" sldId="274"/>
        </pc:sldMkLst>
        <pc:spChg chg="mod">
          <ac:chgData name="Lucas Cinquetti Moreira" userId="S::lucas.cinquetti@ges.inatel.br::890767fd-182f-4d24-b19c-7838e51d39b3" providerId="AD" clId="Web-{731E6110-8280-6639-311E-5D2830F3648A}" dt="2024-04-02T00:18:36.264" v="257" actId="20577"/>
          <ac:spMkLst>
            <pc:docMk/>
            <pc:sldMk cId="942298942" sldId="274"/>
            <ac:spMk id="2" creationId="{F992F2A7-134D-52F9-497F-9D9BD4A77ECB}"/>
          </ac:spMkLst>
        </pc:spChg>
        <pc:spChg chg="mod">
          <ac:chgData name="Lucas Cinquetti Moreira" userId="S::lucas.cinquetti@ges.inatel.br::890767fd-182f-4d24-b19c-7838e51d39b3" providerId="AD" clId="Web-{731E6110-8280-6639-311E-5D2830F3648A}" dt="2024-04-02T02:15:46.740" v="378" actId="20577"/>
          <ac:spMkLst>
            <pc:docMk/>
            <pc:sldMk cId="942298942" sldId="274"/>
            <ac:spMk id="3" creationId="{223EDD7A-C8E0-27EF-8568-582FED201005}"/>
          </ac:spMkLst>
        </pc:spChg>
        <pc:picChg chg="add mod">
          <ac:chgData name="Lucas Cinquetti Moreira" userId="S::lucas.cinquetti@ges.inatel.br::890767fd-182f-4d24-b19c-7838e51d39b3" providerId="AD" clId="Web-{731E6110-8280-6639-311E-5D2830F3648A}" dt="2024-04-02T02:16:37.554" v="379"/>
          <ac:picMkLst>
            <pc:docMk/>
            <pc:sldMk cId="942298942" sldId="274"/>
            <ac:picMk id="4" creationId="{600C2ED0-B5A8-CF32-4E15-27887FE95A17}"/>
          </ac:picMkLst>
        </pc:picChg>
        <pc:picChg chg="add mod">
          <ac:chgData name="Lucas Cinquetti Moreira" userId="S::lucas.cinquetti@ges.inatel.br::890767fd-182f-4d24-b19c-7838e51d39b3" providerId="AD" clId="Web-{731E6110-8280-6639-311E-5D2830F3648A}" dt="2024-04-02T02:42:33.688" v="381" actId="1076"/>
          <ac:picMkLst>
            <pc:docMk/>
            <pc:sldMk cId="942298942" sldId="274"/>
            <ac:picMk id="5" creationId="{B7167C88-5F4F-EEC0-2FC5-643C11CBC617}"/>
          </ac:picMkLst>
        </pc:picChg>
      </pc:sldChg>
      <pc:sldChg chg="addSp delSp modSp new">
        <pc:chgData name="Lucas Cinquetti Moreira" userId="S::lucas.cinquetti@ges.inatel.br::890767fd-182f-4d24-b19c-7838e51d39b3" providerId="AD" clId="Web-{731E6110-8280-6639-311E-5D2830F3648A}" dt="2024-04-02T02:43:54.421" v="393" actId="14100"/>
        <pc:sldMkLst>
          <pc:docMk/>
          <pc:sldMk cId="3851284495" sldId="275"/>
        </pc:sldMkLst>
        <pc:spChg chg="mod">
          <ac:chgData name="Lucas Cinquetti Moreira" userId="S::lucas.cinquetti@ges.inatel.br::890767fd-182f-4d24-b19c-7838e51d39b3" providerId="AD" clId="Web-{731E6110-8280-6639-311E-5D2830F3648A}" dt="2024-04-02T02:42:43.798" v="385" actId="20577"/>
          <ac:spMkLst>
            <pc:docMk/>
            <pc:sldMk cId="3851284495" sldId="275"/>
            <ac:spMk id="2" creationId="{7291F3CA-2590-62EF-7E72-EAB97E984891}"/>
          </ac:spMkLst>
        </pc:spChg>
        <pc:spChg chg="del">
          <ac:chgData name="Lucas Cinquetti Moreira" userId="S::lucas.cinquetti@ges.inatel.br::890767fd-182f-4d24-b19c-7838e51d39b3" providerId="AD" clId="Web-{731E6110-8280-6639-311E-5D2830F3648A}" dt="2024-04-02T02:43:05.433" v="386"/>
          <ac:spMkLst>
            <pc:docMk/>
            <pc:sldMk cId="3851284495" sldId="275"/>
            <ac:spMk id="3" creationId="{4C52C799-BB28-9F9B-DA52-3182C0A0537E}"/>
          </ac:spMkLst>
        </pc:spChg>
        <pc:picChg chg="add mod ord">
          <ac:chgData name="Lucas Cinquetti Moreira" userId="S::lucas.cinquetti@ges.inatel.br::890767fd-182f-4d24-b19c-7838e51d39b3" providerId="AD" clId="Web-{731E6110-8280-6639-311E-5D2830F3648A}" dt="2024-04-02T02:43:13.059" v="390" actId="1076"/>
          <ac:picMkLst>
            <pc:docMk/>
            <pc:sldMk cId="3851284495" sldId="275"/>
            <ac:picMk id="4" creationId="{D462FDF1-AC06-A083-EEC6-07D21B5D5EBD}"/>
          </ac:picMkLst>
        </pc:picChg>
        <pc:picChg chg="add mod">
          <ac:chgData name="Lucas Cinquetti Moreira" userId="S::lucas.cinquetti@ges.inatel.br::890767fd-182f-4d24-b19c-7838e51d39b3" providerId="AD" clId="Web-{731E6110-8280-6639-311E-5D2830F3648A}" dt="2024-04-02T02:43:54.421" v="393" actId="14100"/>
          <ac:picMkLst>
            <pc:docMk/>
            <pc:sldMk cId="3851284495" sldId="275"/>
            <ac:picMk id="6" creationId="{B38588E3-48A3-B9F3-564C-CB7C4C9F3CC0}"/>
          </ac:picMkLst>
        </pc:picChg>
      </pc:sldChg>
      <pc:sldChg chg="addSp delSp modSp new">
        <pc:chgData name="Lucas Cinquetti Moreira" userId="S::lucas.cinquetti@ges.inatel.br::890767fd-182f-4d24-b19c-7838e51d39b3" providerId="AD" clId="Web-{731E6110-8280-6639-311E-5D2830F3648A}" dt="2024-04-02T03:23:56.520" v="509" actId="1076"/>
        <pc:sldMkLst>
          <pc:docMk/>
          <pc:sldMk cId="1275154367" sldId="276"/>
        </pc:sldMkLst>
        <pc:spChg chg="mod">
          <ac:chgData name="Lucas Cinquetti Moreira" userId="S::lucas.cinquetti@ges.inatel.br::890767fd-182f-4d24-b19c-7838e51d39b3" providerId="AD" clId="Web-{731E6110-8280-6639-311E-5D2830F3648A}" dt="2024-04-02T02:44:53.926" v="396" actId="20577"/>
          <ac:spMkLst>
            <pc:docMk/>
            <pc:sldMk cId="1275154367" sldId="276"/>
            <ac:spMk id="2" creationId="{1E00551B-80E0-4554-CB47-524884CBD137}"/>
          </ac:spMkLst>
        </pc:spChg>
        <pc:spChg chg="del">
          <ac:chgData name="Lucas Cinquetti Moreira" userId="S::lucas.cinquetti@ges.inatel.br::890767fd-182f-4d24-b19c-7838e51d39b3" providerId="AD" clId="Web-{731E6110-8280-6639-311E-5D2830F3648A}" dt="2024-04-02T03:11:08.663" v="397"/>
          <ac:spMkLst>
            <pc:docMk/>
            <pc:sldMk cId="1275154367" sldId="276"/>
            <ac:spMk id="3" creationId="{0FCB42C1-79D0-DBC1-0A34-217E6396B093}"/>
          </ac:spMkLst>
        </pc:spChg>
        <pc:spChg chg="add del mod">
          <ac:chgData name="Lucas Cinquetti Moreira" userId="S::lucas.cinquetti@ges.inatel.br::890767fd-182f-4d24-b19c-7838e51d39b3" providerId="AD" clId="Web-{731E6110-8280-6639-311E-5D2830F3648A}" dt="2024-04-02T03:23:54.113" v="508"/>
          <ac:spMkLst>
            <pc:docMk/>
            <pc:sldMk cId="1275154367" sldId="276"/>
            <ac:spMk id="6" creationId="{2752910D-1E07-D95D-4436-BCF03CAB0AA0}"/>
          </ac:spMkLst>
        </pc:spChg>
        <pc:picChg chg="add del mod ord">
          <ac:chgData name="Lucas Cinquetti Moreira" userId="S::lucas.cinquetti@ges.inatel.br::890767fd-182f-4d24-b19c-7838e51d39b3" providerId="AD" clId="Web-{731E6110-8280-6639-311E-5D2830F3648A}" dt="2024-04-02T03:12:26.321" v="459"/>
          <ac:picMkLst>
            <pc:docMk/>
            <pc:sldMk cId="1275154367" sldId="276"/>
            <ac:picMk id="4" creationId="{5B688EFC-3B6F-34C4-732C-E3539873060C}"/>
          </ac:picMkLst>
        </pc:picChg>
        <pc:picChg chg="add mod ord">
          <ac:chgData name="Lucas Cinquetti Moreira" userId="S::lucas.cinquetti@ges.inatel.br::890767fd-182f-4d24-b19c-7838e51d39b3" providerId="AD" clId="Web-{731E6110-8280-6639-311E-5D2830F3648A}" dt="2024-04-02T03:23:56.520" v="509" actId="1076"/>
          <ac:picMkLst>
            <pc:docMk/>
            <pc:sldMk cId="1275154367" sldId="276"/>
            <ac:picMk id="7" creationId="{ACF5219A-95EE-6709-436B-11636D6B23ED}"/>
          </ac:picMkLst>
        </pc:picChg>
      </pc:sldChg>
      <pc:sldChg chg="addSp modSp new">
        <pc:chgData name="Lucas Cinquetti Moreira" userId="S::lucas.cinquetti@ges.inatel.br::890767fd-182f-4d24-b19c-7838e51d39b3" providerId="AD" clId="Web-{731E6110-8280-6639-311E-5D2830F3648A}" dt="2024-04-02T03:14:19.636" v="507" actId="1076"/>
        <pc:sldMkLst>
          <pc:docMk/>
          <pc:sldMk cId="1779489545" sldId="277"/>
        </pc:sldMkLst>
        <pc:spChg chg="mod">
          <ac:chgData name="Lucas Cinquetti Moreira" userId="S::lucas.cinquetti@ges.inatel.br::890767fd-182f-4d24-b19c-7838e51d39b3" providerId="AD" clId="Web-{731E6110-8280-6639-311E-5D2830F3648A}" dt="2024-04-02T03:11:54.633" v="444" actId="20577"/>
          <ac:spMkLst>
            <pc:docMk/>
            <pc:sldMk cId="1779489545" sldId="277"/>
            <ac:spMk id="2" creationId="{B675C570-65F4-70EF-B163-504DF474B04D}"/>
          </ac:spMkLst>
        </pc:spChg>
        <pc:spChg chg="mod">
          <ac:chgData name="Lucas Cinquetti Moreira" userId="S::lucas.cinquetti@ges.inatel.br::890767fd-182f-4d24-b19c-7838e51d39b3" providerId="AD" clId="Web-{731E6110-8280-6639-311E-5D2830F3648A}" dt="2024-04-02T03:14:05.292" v="505" actId="20577"/>
          <ac:spMkLst>
            <pc:docMk/>
            <pc:sldMk cId="1779489545" sldId="277"/>
            <ac:spMk id="3" creationId="{A09182F9-5189-D8CF-333C-766310698308}"/>
          </ac:spMkLst>
        </pc:spChg>
        <pc:picChg chg="add mod">
          <ac:chgData name="Lucas Cinquetti Moreira" userId="S::lucas.cinquetti@ges.inatel.br::890767fd-182f-4d24-b19c-7838e51d39b3" providerId="AD" clId="Web-{731E6110-8280-6639-311E-5D2830F3648A}" dt="2024-04-02T03:14:19.636" v="507" actId="1076"/>
          <ac:picMkLst>
            <pc:docMk/>
            <pc:sldMk cId="1779489545" sldId="277"/>
            <ac:picMk id="5" creationId="{EFF44811-58E0-A33A-81E8-8DF6E8731B32}"/>
          </ac:picMkLst>
        </pc:picChg>
      </pc:sldChg>
      <pc:sldChg chg="addSp delSp modSp new">
        <pc:chgData name="Lucas Cinquetti Moreira" userId="S::lucas.cinquetti@ges.inatel.br::890767fd-182f-4d24-b19c-7838e51d39b3" providerId="AD" clId="Web-{731E6110-8280-6639-311E-5D2830F3648A}" dt="2024-04-02T03:25:09.787" v="520" actId="1076"/>
        <pc:sldMkLst>
          <pc:docMk/>
          <pc:sldMk cId="80905640" sldId="278"/>
        </pc:sldMkLst>
        <pc:spChg chg="mod">
          <ac:chgData name="Lucas Cinquetti Moreira" userId="S::lucas.cinquetti@ges.inatel.br::890767fd-182f-4d24-b19c-7838e51d39b3" providerId="AD" clId="Web-{731E6110-8280-6639-311E-5D2830F3648A}" dt="2024-04-02T03:24:24.973" v="515" actId="20577"/>
          <ac:spMkLst>
            <pc:docMk/>
            <pc:sldMk cId="80905640" sldId="278"/>
            <ac:spMk id="2" creationId="{EAED0924-5BAF-5806-E071-88AA2B5FCE28}"/>
          </ac:spMkLst>
        </pc:spChg>
        <pc:spChg chg="del">
          <ac:chgData name="Lucas Cinquetti Moreira" userId="S::lucas.cinquetti@ges.inatel.br::890767fd-182f-4d24-b19c-7838e51d39b3" providerId="AD" clId="Web-{731E6110-8280-6639-311E-5D2830F3648A}" dt="2024-04-02T03:25:03.115" v="516"/>
          <ac:spMkLst>
            <pc:docMk/>
            <pc:sldMk cId="80905640" sldId="278"/>
            <ac:spMk id="3" creationId="{6B54AA08-A902-6701-F413-68D22AFEC9ED}"/>
          </ac:spMkLst>
        </pc:spChg>
        <pc:picChg chg="add mod ord">
          <ac:chgData name="Lucas Cinquetti Moreira" userId="S::lucas.cinquetti@ges.inatel.br::890767fd-182f-4d24-b19c-7838e51d39b3" providerId="AD" clId="Web-{731E6110-8280-6639-311E-5D2830F3648A}" dt="2024-04-02T03:25:09.787" v="520" actId="1076"/>
          <ac:picMkLst>
            <pc:docMk/>
            <pc:sldMk cId="80905640" sldId="278"/>
            <ac:picMk id="4" creationId="{17D2F4AC-8251-5A8B-B487-20A27F2616A5}"/>
          </ac:picMkLst>
        </pc:picChg>
      </pc:sldChg>
      <pc:sldChg chg="addSp delSp modSp new">
        <pc:chgData name="Lucas Cinquetti Moreira" userId="S::lucas.cinquetti@ges.inatel.br::890767fd-182f-4d24-b19c-7838e51d39b3" providerId="AD" clId="Web-{731E6110-8280-6639-311E-5D2830F3648A}" dt="2024-04-02T03:27:50.478" v="533" actId="1076"/>
        <pc:sldMkLst>
          <pc:docMk/>
          <pc:sldMk cId="3964854761" sldId="279"/>
        </pc:sldMkLst>
        <pc:spChg chg="mod">
          <ac:chgData name="Lucas Cinquetti Moreira" userId="S::lucas.cinquetti@ges.inatel.br::890767fd-182f-4d24-b19c-7838e51d39b3" providerId="AD" clId="Web-{731E6110-8280-6639-311E-5D2830F3648A}" dt="2024-04-02T03:25:24.037" v="525" actId="1076"/>
          <ac:spMkLst>
            <pc:docMk/>
            <pc:sldMk cId="3964854761" sldId="279"/>
            <ac:spMk id="2" creationId="{70DBC25B-C3D0-6C88-8FD9-A6C2742E8560}"/>
          </ac:spMkLst>
        </pc:spChg>
        <pc:spChg chg="del">
          <ac:chgData name="Lucas Cinquetti Moreira" userId="S::lucas.cinquetti@ges.inatel.br::890767fd-182f-4d24-b19c-7838e51d39b3" providerId="AD" clId="Web-{731E6110-8280-6639-311E-5D2830F3648A}" dt="2024-04-02T03:27:35.478" v="526"/>
          <ac:spMkLst>
            <pc:docMk/>
            <pc:sldMk cId="3964854761" sldId="279"/>
            <ac:spMk id="3" creationId="{9B83F01F-807E-4277-7D52-8D1EB4A27B5F}"/>
          </ac:spMkLst>
        </pc:spChg>
        <pc:picChg chg="add mod ord">
          <ac:chgData name="Lucas Cinquetti Moreira" userId="S::lucas.cinquetti@ges.inatel.br::890767fd-182f-4d24-b19c-7838e51d39b3" providerId="AD" clId="Web-{731E6110-8280-6639-311E-5D2830F3648A}" dt="2024-04-02T03:27:50.478" v="533" actId="1076"/>
          <ac:picMkLst>
            <pc:docMk/>
            <pc:sldMk cId="3964854761" sldId="279"/>
            <ac:picMk id="4" creationId="{13AC7E45-ACF3-1581-DCC3-A0FF54E66FFD}"/>
          </ac:picMkLst>
        </pc:picChg>
      </pc:sldChg>
      <pc:sldChg chg="modSp new">
        <pc:chgData name="Lucas Cinquetti Moreira" userId="S::lucas.cinquetti@ges.inatel.br::890767fd-182f-4d24-b19c-7838e51d39b3" providerId="AD" clId="Web-{731E6110-8280-6639-311E-5D2830F3648A}" dt="2024-04-02T03:32:18.375" v="625" actId="20577"/>
        <pc:sldMkLst>
          <pc:docMk/>
          <pc:sldMk cId="4377216" sldId="280"/>
        </pc:sldMkLst>
        <pc:spChg chg="mod">
          <ac:chgData name="Lucas Cinquetti Moreira" userId="S::lucas.cinquetti@ges.inatel.br::890767fd-182f-4d24-b19c-7838e51d39b3" providerId="AD" clId="Web-{731E6110-8280-6639-311E-5D2830F3648A}" dt="2024-04-02T03:29:36.558" v="548" actId="1076"/>
          <ac:spMkLst>
            <pc:docMk/>
            <pc:sldMk cId="4377216" sldId="280"/>
            <ac:spMk id="2" creationId="{DF0132E8-858D-3CF7-5548-42A4EA15E039}"/>
          </ac:spMkLst>
        </pc:spChg>
        <pc:spChg chg="mod">
          <ac:chgData name="Lucas Cinquetti Moreira" userId="S::lucas.cinquetti@ges.inatel.br::890767fd-182f-4d24-b19c-7838e51d39b3" providerId="AD" clId="Web-{731E6110-8280-6639-311E-5D2830F3648A}" dt="2024-04-02T03:32:18.375" v="625" actId="20577"/>
          <ac:spMkLst>
            <pc:docMk/>
            <pc:sldMk cId="4377216" sldId="280"/>
            <ac:spMk id="3" creationId="{928A6B60-5ADE-27F1-FB70-33C92AE168A0}"/>
          </ac:spMkLst>
        </pc:spChg>
      </pc:sldChg>
    </pc:docChg>
  </pc:docChgLst>
  <pc:docChgLst>
    <pc:chgData name="Lucas Cinquetti Moreira" userId="S::lucas.cinquetti@ges.inatel.br::890767fd-182f-4d24-b19c-7838e51d39b3" providerId="AD" clId="Web-{50342124-40CE-F14E-E05A-67020E88C033}"/>
    <pc:docChg chg="addSld modSld">
      <pc:chgData name="Lucas Cinquetti Moreira" userId="S::lucas.cinquetti@ges.inatel.br::890767fd-182f-4d24-b19c-7838e51d39b3" providerId="AD" clId="Web-{50342124-40CE-F14E-E05A-67020E88C033}" dt="2024-04-01T22:20:22" v="136" actId="1076"/>
      <pc:docMkLst>
        <pc:docMk/>
      </pc:docMkLst>
      <pc:sldChg chg="modSp">
        <pc:chgData name="Lucas Cinquetti Moreira" userId="S::lucas.cinquetti@ges.inatel.br::890767fd-182f-4d24-b19c-7838e51d39b3" providerId="AD" clId="Web-{50342124-40CE-F14E-E05A-67020E88C033}" dt="2024-04-01T21:42:36.610" v="42" actId="20577"/>
        <pc:sldMkLst>
          <pc:docMk/>
          <pc:sldMk cId="702196497" sldId="261"/>
        </pc:sldMkLst>
        <pc:spChg chg="mod">
          <ac:chgData name="Lucas Cinquetti Moreira" userId="S::lucas.cinquetti@ges.inatel.br::890767fd-182f-4d24-b19c-7838e51d39b3" providerId="AD" clId="Web-{50342124-40CE-F14E-E05A-67020E88C033}" dt="2024-04-01T21:42:36.610" v="42" actId="20577"/>
          <ac:spMkLst>
            <pc:docMk/>
            <pc:sldMk cId="702196497" sldId="261"/>
            <ac:spMk id="3" creationId="{3249F252-1384-29B0-B01E-9B4E0001FBD7}"/>
          </ac:spMkLst>
        </pc:spChg>
      </pc:sldChg>
      <pc:sldChg chg="addSp modSp new">
        <pc:chgData name="Lucas Cinquetti Moreira" userId="S::lucas.cinquetti@ges.inatel.br::890767fd-182f-4d24-b19c-7838e51d39b3" providerId="AD" clId="Web-{50342124-40CE-F14E-E05A-67020E88C033}" dt="2024-04-01T21:21:14.647" v="7" actId="1076"/>
        <pc:sldMkLst>
          <pc:docMk/>
          <pc:sldMk cId="3797322737" sldId="262"/>
        </pc:sldMkLst>
        <pc:spChg chg="mod">
          <ac:chgData name="Lucas Cinquetti Moreira" userId="S::lucas.cinquetti@ges.inatel.br::890767fd-182f-4d24-b19c-7838e51d39b3" providerId="AD" clId="Web-{50342124-40CE-F14E-E05A-67020E88C033}" dt="2024-04-01T21:20:16.817" v="3" actId="20577"/>
          <ac:spMkLst>
            <pc:docMk/>
            <pc:sldMk cId="3797322737" sldId="262"/>
            <ac:spMk id="2" creationId="{EB97B911-007F-4ECD-74E5-C3A7B114AC43}"/>
          </ac:spMkLst>
        </pc:spChg>
        <pc:spChg chg="mod">
          <ac:chgData name="Lucas Cinquetti Moreira" userId="S::lucas.cinquetti@ges.inatel.br::890767fd-182f-4d24-b19c-7838e51d39b3" providerId="AD" clId="Web-{50342124-40CE-F14E-E05A-67020E88C033}" dt="2024-04-01T21:21:04.193" v="5" actId="20577"/>
          <ac:spMkLst>
            <pc:docMk/>
            <pc:sldMk cId="3797322737" sldId="262"/>
            <ac:spMk id="3" creationId="{1994C25B-19C8-4E4B-6EA6-A31CF940D916}"/>
          </ac:spMkLst>
        </pc:spChg>
        <pc:picChg chg="add mod">
          <ac:chgData name="Lucas Cinquetti Moreira" userId="S::lucas.cinquetti@ges.inatel.br::890767fd-182f-4d24-b19c-7838e51d39b3" providerId="AD" clId="Web-{50342124-40CE-F14E-E05A-67020E88C033}" dt="2024-04-01T21:21:14.647" v="7" actId="1076"/>
          <ac:picMkLst>
            <pc:docMk/>
            <pc:sldMk cId="3797322737" sldId="262"/>
            <ac:picMk id="4" creationId="{19FB2F5D-28DD-4870-80E6-8C8ED1A86A9C}"/>
          </ac:picMkLst>
        </pc:picChg>
      </pc:sldChg>
      <pc:sldChg chg="addSp delSp modSp new">
        <pc:chgData name="Lucas Cinquetti Moreira" userId="S::lucas.cinquetti@ges.inatel.br::890767fd-182f-4d24-b19c-7838e51d39b3" providerId="AD" clId="Web-{50342124-40CE-F14E-E05A-67020E88C033}" dt="2024-04-01T21:45:00.724" v="78" actId="1076"/>
        <pc:sldMkLst>
          <pc:docMk/>
          <pc:sldMk cId="2565264143" sldId="263"/>
        </pc:sldMkLst>
        <pc:spChg chg="mod">
          <ac:chgData name="Lucas Cinquetti Moreira" userId="S::lucas.cinquetti@ges.inatel.br::890767fd-182f-4d24-b19c-7838e51d39b3" providerId="AD" clId="Web-{50342124-40CE-F14E-E05A-67020E88C033}" dt="2024-04-01T21:44:00.769" v="59" actId="20577"/>
          <ac:spMkLst>
            <pc:docMk/>
            <pc:sldMk cId="2565264143" sldId="263"/>
            <ac:spMk id="2" creationId="{252A0E4C-733A-CCDA-A56F-E503C007F39D}"/>
          </ac:spMkLst>
        </pc:spChg>
        <pc:spChg chg="del">
          <ac:chgData name="Lucas Cinquetti Moreira" userId="S::lucas.cinquetti@ges.inatel.br::890767fd-182f-4d24-b19c-7838e51d39b3" providerId="AD" clId="Web-{50342124-40CE-F14E-E05A-67020E88C033}" dt="2024-04-01T21:43:47.409" v="55"/>
          <ac:spMkLst>
            <pc:docMk/>
            <pc:sldMk cId="2565264143" sldId="263"/>
            <ac:spMk id="3" creationId="{AFDB5D52-1321-67A1-9556-A3049E20175F}"/>
          </ac:spMkLst>
        </pc:spChg>
        <pc:spChg chg="add del mod">
          <ac:chgData name="Lucas Cinquetti Moreira" userId="S::lucas.cinquetti@ges.inatel.br::890767fd-182f-4d24-b19c-7838e51d39b3" providerId="AD" clId="Web-{50342124-40CE-F14E-E05A-67020E88C033}" dt="2024-04-01T21:44:57.614" v="77"/>
          <ac:spMkLst>
            <pc:docMk/>
            <pc:sldMk cId="2565264143" sldId="263"/>
            <ac:spMk id="6" creationId="{33CDE9D4-F5BF-8972-E0DE-F091763086FA}"/>
          </ac:spMkLst>
        </pc:spChg>
        <pc:picChg chg="add del mod ord">
          <ac:chgData name="Lucas Cinquetti Moreira" userId="S::lucas.cinquetti@ges.inatel.br::890767fd-182f-4d24-b19c-7838e51d39b3" providerId="AD" clId="Web-{50342124-40CE-F14E-E05A-67020E88C033}" dt="2024-04-01T21:44:43.223" v="76"/>
          <ac:picMkLst>
            <pc:docMk/>
            <pc:sldMk cId="2565264143" sldId="263"/>
            <ac:picMk id="4" creationId="{8F228117-8E68-5425-DAF6-D301CE06C221}"/>
          </ac:picMkLst>
        </pc:picChg>
        <pc:picChg chg="add mod ord">
          <ac:chgData name="Lucas Cinquetti Moreira" userId="S::lucas.cinquetti@ges.inatel.br::890767fd-182f-4d24-b19c-7838e51d39b3" providerId="AD" clId="Web-{50342124-40CE-F14E-E05A-67020E88C033}" dt="2024-04-01T21:45:00.724" v="78" actId="1076"/>
          <ac:picMkLst>
            <pc:docMk/>
            <pc:sldMk cId="2565264143" sldId="263"/>
            <ac:picMk id="7" creationId="{47F20976-EEC2-FB1D-BE16-9B93A2C78969}"/>
          </ac:picMkLst>
        </pc:picChg>
      </pc:sldChg>
      <pc:sldChg chg="addSp delSp modSp new">
        <pc:chgData name="Lucas Cinquetti Moreira" userId="S::lucas.cinquetti@ges.inatel.br::890767fd-182f-4d24-b19c-7838e51d39b3" providerId="AD" clId="Web-{50342124-40CE-F14E-E05A-67020E88C033}" dt="2024-04-01T21:59:24.458" v="88" actId="1076"/>
        <pc:sldMkLst>
          <pc:docMk/>
          <pc:sldMk cId="3598439058" sldId="264"/>
        </pc:sldMkLst>
        <pc:spChg chg="mod">
          <ac:chgData name="Lucas Cinquetti Moreira" userId="S::lucas.cinquetti@ges.inatel.br::890767fd-182f-4d24-b19c-7838e51d39b3" providerId="AD" clId="Web-{50342124-40CE-F14E-E05A-67020E88C033}" dt="2024-04-01T21:44:24.316" v="75" actId="20577"/>
          <ac:spMkLst>
            <pc:docMk/>
            <pc:sldMk cId="3598439058" sldId="264"/>
            <ac:spMk id="2" creationId="{83B8099D-6159-C8B3-9730-EFE9858460D7}"/>
          </ac:spMkLst>
        </pc:spChg>
        <pc:spChg chg="del">
          <ac:chgData name="Lucas Cinquetti Moreira" userId="S::lucas.cinquetti@ges.inatel.br::890767fd-182f-4d24-b19c-7838e51d39b3" providerId="AD" clId="Web-{50342124-40CE-F14E-E05A-67020E88C033}" dt="2024-04-01T21:59:09.629" v="79"/>
          <ac:spMkLst>
            <pc:docMk/>
            <pc:sldMk cId="3598439058" sldId="264"/>
            <ac:spMk id="3" creationId="{C85F917E-19D3-AB36-CF1C-954841C0A56E}"/>
          </ac:spMkLst>
        </pc:spChg>
        <pc:picChg chg="add mod ord">
          <ac:chgData name="Lucas Cinquetti Moreira" userId="S::lucas.cinquetti@ges.inatel.br::890767fd-182f-4d24-b19c-7838e51d39b3" providerId="AD" clId="Web-{50342124-40CE-F14E-E05A-67020E88C033}" dt="2024-04-01T21:59:24.458" v="88" actId="1076"/>
          <ac:picMkLst>
            <pc:docMk/>
            <pc:sldMk cId="3598439058" sldId="264"/>
            <ac:picMk id="4" creationId="{70263010-0ACA-69D7-3B15-2FECC81351AA}"/>
          </ac:picMkLst>
        </pc:picChg>
      </pc:sldChg>
      <pc:sldChg chg="addSp delSp modSp new">
        <pc:chgData name="Lucas Cinquetti Moreira" userId="S::lucas.cinquetti@ges.inatel.br::890767fd-182f-4d24-b19c-7838e51d39b3" providerId="AD" clId="Web-{50342124-40CE-F14E-E05A-67020E88C033}" dt="2024-04-01T22:12:13.171" v="105" actId="1076"/>
        <pc:sldMkLst>
          <pc:docMk/>
          <pc:sldMk cId="876074764" sldId="265"/>
        </pc:sldMkLst>
        <pc:spChg chg="mod">
          <ac:chgData name="Lucas Cinquetti Moreira" userId="S::lucas.cinquetti@ges.inatel.br::890767fd-182f-4d24-b19c-7838e51d39b3" providerId="AD" clId="Web-{50342124-40CE-F14E-E05A-67020E88C033}" dt="2024-04-01T21:59:41.396" v="100" actId="20577"/>
          <ac:spMkLst>
            <pc:docMk/>
            <pc:sldMk cId="876074764" sldId="265"/>
            <ac:spMk id="2" creationId="{7375CE5E-DB12-5245-71FD-228AD3DD7CE6}"/>
          </ac:spMkLst>
        </pc:spChg>
        <pc:spChg chg="del">
          <ac:chgData name="Lucas Cinquetti Moreira" userId="S::lucas.cinquetti@ges.inatel.br::890767fd-182f-4d24-b19c-7838e51d39b3" providerId="AD" clId="Web-{50342124-40CE-F14E-E05A-67020E88C033}" dt="2024-04-01T22:12:07.281" v="101"/>
          <ac:spMkLst>
            <pc:docMk/>
            <pc:sldMk cId="876074764" sldId="265"/>
            <ac:spMk id="3" creationId="{A39AF568-3D9F-DE71-4372-8A76A3E5C114}"/>
          </ac:spMkLst>
        </pc:spChg>
        <pc:picChg chg="add mod ord">
          <ac:chgData name="Lucas Cinquetti Moreira" userId="S::lucas.cinquetti@ges.inatel.br::890767fd-182f-4d24-b19c-7838e51d39b3" providerId="AD" clId="Web-{50342124-40CE-F14E-E05A-67020E88C033}" dt="2024-04-01T22:12:13.171" v="105" actId="1076"/>
          <ac:picMkLst>
            <pc:docMk/>
            <pc:sldMk cId="876074764" sldId="265"/>
            <ac:picMk id="4" creationId="{27769E04-5FE3-8F8F-6F06-32BCD5D9E923}"/>
          </ac:picMkLst>
        </pc:picChg>
      </pc:sldChg>
      <pc:sldChg chg="addSp delSp modSp new">
        <pc:chgData name="Lucas Cinquetti Moreira" userId="S::lucas.cinquetti@ges.inatel.br::890767fd-182f-4d24-b19c-7838e51d39b3" providerId="AD" clId="Web-{50342124-40CE-F14E-E05A-67020E88C033}" dt="2024-04-01T22:13:33.065" v="116" actId="14100"/>
        <pc:sldMkLst>
          <pc:docMk/>
          <pc:sldMk cId="2124605509" sldId="266"/>
        </pc:sldMkLst>
        <pc:spChg chg="mod">
          <ac:chgData name="Lucas Cinquetti Moreira" userId="S::lucas.cinquetti@ges.inatel.br::890767fd-182f-4d24-b19c-7838e51d39b3" providerId="AD" clId="Web-{50342124-40CE-F14E-E05A-67020E88C033}" dt="2024-04-01T22:13:13.267" v="112" actId="20577"/>
          <ac:spMkLst>
            <pc:docMk/>
            <pc:sldMk cId="2124605509" sldId="266"/>
            <ac:spMk id="2" creationId="{48045438-061E-7D3A-790B-4C4FEDFF5BCF}"/>
          </ac:spMkLst>
        </pc:spChg>
        <pc:spChg chg="del">
          <ac:chgData name="Lucas Cinquetti Moreira" userId="S::lucas.cinquetti@ges.inatel.br::890767fd-182f-4d24-b19c-7838e51d39b3" providerId="AD" clId="Web-{50342124-40CE-F14E-E05A-67020E88C033}" dt="2024-04-01T22:13:27.393" v="113"/>
          <ac:spMkLst>
            <pc:docMk/>
            <pc:sldMk cId="2124605509" sldId="266"/>
            <ac:spMk id="3" creationId="{8A6B5D92-F2EC-152B-DD6E-AA1A317D7FFD}"/>
          </ac:spMkLst>
        </pc:spChg>
        <pc:picChg chg="add mod ord">
          <ac:chgData name="Lucas Cinquetti Moreira" userId="S::lucas.cinquetti@ges.inatel.br::890767fd-182f-4d24-b19c-7838e51d39b3" providerId="AD" clId="Web-{50342124-40CE-F14E-E05A-67020E88C033}" dt="2024-04-01T22:13:33.065" v="116" actId="14100"/>
          <ac:picMkLst>
            <pc:docMk/>
            <pc:sldMk cId="2124605509" sldId="266"/>
            <ac:picMk id="4" creationId="{B5A70481-E9AE-CBD2-5E0A-F3A5724CFC3E}"/>
          </ac:picMkLst>
        </pc:picChg>
      </pc:sldChg>
      <pc:sldChg chg="addSp delSp modSp new">
        <pc:chgData name="Lucas Cinquetti Moreira" userId="S::lucas.cinquetti@ges.inatel.br::890767fd-182f-4d24-b19c-7838e51d39b3" providerId="AD" clId="Web-{50342124-40CE-F14E-E05A-67020E88C033}" dt="2024-04-01T22:20:22" v="136" actId="1076"/>
        <pc:sldMkLst>
          <pc:docMk/>
          <pc:sldMk cId="581822649" sldId="267"/>
        </pc:sldMkLst>
        <pc:spChg chg="mod">
          <ac:chgData name="Lucas Cinquetti Moreira" userId="S::lucas.cinquetti@ges.inatel.br::890767fd-182f-4d24-b19c-7838e51d39b3" providerId="AD" clId="Web-{50342124-40CE-F14E-E05A-67020E88C033}" dt="2024-04-01T22:13:50.268" v="128" actId="20577"/>
          <ac:spMkLst>
            <pc:docMk/>
            <pc:sldMk cId="581822649" sldId="267"/>
            <ac:spMk id="2" creationId="{06C3E578-0EC1-FCE9-FE83-4E57AE980F7D}"/>
          </ac:spMkLst>
        </pc:spChg>
        <pc:spChg chg="del">
          <ac:chgData name="Lucas Cinquetti Moreira" userId="S::lucas.cinquetti@ges.inatel.br::890767fd-182f-4d24-b19c-7838e51d39b3" providerId="AD" clId="Web-{50342124-40CE-F14E-E05A-67020E88C033}" dt="2024-04-01T22:20:14.328" v="129"/>
          <ac:spMkLst>
            <pc:docMk/>
            <pc:sldMk cId="581822649" sldId="267"/>
            <ac:spMk id="3" creationId="{FE1BDE87-3005-5E51-2AB9-317363CFB89F}"/>
          </ac:spMkLst>
        </pc:spChg>
        <pc:picChg chg="add mod ord">
          <ac:chgData name="Lucas Cinquetti Moreira" userId="S::lucas.cinquetti@ges.inatel.br::890767fd-182f-4d24-b19c-7838e51d39b3" providerId="AD" clId="Web-{50342124-40CE-F14E-E05A-67020E88C033}" dt="2024-04-01T22:20:22" v="136" actId="1076"/>
          <ac:picMkLst>
            <pc:docMk/>
            <pc:sldMk cId="581822649" sldId="267"/>
            <ac:picMk id="4" creationId="{A4F5C3DA-3131-F110-DE32-22CFB0990E2B}"/>
          </ac:picMkLst>
        </pc:picChg>
      </pc:sldChg>
    </pc:docChg>
  </pc:docChgLst>
  <pc:docChgLst>
    <pc:chgData name="Lucas Cinquetti Moreira" userId="S::lucas.cinquetti@ges.inatel.br::890767fd-182f-4d24-b19c-7838e51d39b3" providerId="AD" clId="Web-{9C927405-85C4-B661-4CD1-DC8628DD5C94}"/>
    <pc:docChg chg="addSld modSld addMainMaster delMainMaster">
      <pc:chgData name="Lucas Cinquetti Moreira" userId="S::lucas.cinquetti@ges.inatel.br::890767fd-182f-4d24-b19c-7838e51d39b3" providerId="AD" clId="Web-{9C927405-85C4-B661-4CD1-DC8628DD5C94}" dt="2024-03-31T20:11:57.026" v="295" actId="20577"/>
      <pc:docMkLst>
        <pc:docMk/>
      </pc:docMkLst>
      <pc:sldChg chg="modSp mod modClrScheme chgLayout">
        <pc:chgData name="Lucas Cinquetti Moreira" userId="S::lucas.cinquetti@ges.inatel.br::890767fd-182f-4d24-b19c-7838e51d39b3" providerId="AD" clId="Web-{9C927405-85C4-B661-4CD1-DC8628DD5C94}" dt="2024-03-30T00:07:54.078" v="6" actId="20577"/>
        <pc:sldMkLst>
          <pc:docMk/>
          <pc:sldMk cId="2210866551" sldId="256"/>
        </pc:sldMkLst>
        <pc:spChg chg="mod ord">
          <ac:chgData name="Lucas Cinquetti Moreira" userId="S::lucas.cinquetti@ges.inatel.br::890767fd-182f-4d24-b19c-7838e51d39b3" providerId="AD" clId="Web-{9C927405-85C4-B661-4CD1-DC8628DD5C94}" dt="2024-03-30T00:07:54.078" v="6" actId="20577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Lucas Cinquetti Moreira" userId="S::lucas.cinquetti@ges.inatel.br::890767fd-182f-4d24-b19c-7838e51d39b3" providerId="AD" clId="Web-{9C927405-85C4-B661-4CD1-DC8628DD5C94}" dt="2024-03-30T00:07:46.484" v="0"/>
          <ac:spMkLst>
            <pc:docMk/>
            <pc:sldMk cId="2210866551" sldId="256"/>
            <ac:spMk id="3" creationId="{00000000-0000-0000-0000-000000000000}"/>
          </ac:spMkLst>
        </pc:spChg>
      </pc:sldChg>
      <pc:sldChg chg="addSp modSp new">
        <pc:chgData name="Lucas Cinquetti Moreira" userId="S::lucas.cinquetti@ges.inatel.br::890767fd-182f-4d24-b19c-7838e51d39b3" providerId="AD" clId="Web-{9C927405-85C4-B661-4CD1-DC8628DD5C94}" dt="2024-03-30T00:12:38.653" v="16" actId="1076"/>
        <pc:sldMkLst>
          <pc:docMk/>
          <pc:sldMk cId="1558095771" sldId="257"/>
        </pc:sldMkLst>
        <pc:spChg chg="mod">
          <ac:chgData name="Lucas Cinquetti Moreira" userId="S::lucas.cinquetti@ges.inatel.br::890767fd-182f-4d24-b19c-7838e51d39b3" providerId="AD" clId="Web-{9C927405-85C4-B661-4CD1-DC8628DD5C94}" dt="2024-03-30T00:12:17.152" v="12" actId="20577"/>
          <ac:spMkLst>
            <pc:docMk/>
            <pc:sldMk cId="1558095771" sldId="257"/>
            <ac:spMk id="2" creationId="{A3120A48-5457-4A0E-6E12-C499AB972913}"/>
          </ac:spMkLst>
        </pc:spChg>
        <pc:spChg chg="mod">
          <ac:chgData name="Lucas Cinquetti Moreira" userId="S::lucas.cinquetti@ges.inatel.br::890767fd-182f-4d24-b19c-7838e51d39b3" providerId="AD" clId="Web-{9C927405-85C4-B661-4CD1-DC8628DD5C94}" dt="2024-03-30T00:12:29.840" v="14" actId="1076"/>
          <ac:spMkLst>
            <pc:docMk/>
            <pc:sldMk cId="1558095771" sldId="257"/>
            <ac:spMk id="3" creationId="{F644A057-F675-39BF-45D1-C431BF29B3D3}"/>
          </ac:spMkLst>
        </pc:spChg>
        <pc:picChg chg="add mod">
          <ac:chgData name="Lucas Cinquetti Moreira" userId="S::lucas.cinquetti@ges.inatel.br::890767fd-182f-4d24-b19c-7838e51d39b3" providerId="AD" clId="Web-{9C927405-85C4-B661-4CD1-DC8628DD5C94}" dt="2024-03-30T00:12:38.653" v="16" actId="1076"/>
          <ac:picMkLst>
            <pc:docMk/>
            <pc:sldMk cId="1558095771" sldId="257"/>
            <ac:picMk id="4" creationId="{AA36F31F-0146-D720-08CC-110C880C6D75}"/>
          </ac:picMkLst>
        </pc:picChg>
      </pc:sldChg>
      <pc:sldChg chg="modSp new">
        <pc:chgData name="Lucas Cinquetti Moreira" userId="S::lucas.cinquetti@ges.inatel.br::890767fd-182f-4d24-b19c-7838e51d39b3" providerId="AD" clId="Web-{9C927405-85C4-B661-4CD1-DC8628DD5C94}" dt="2024-03-30T00:23:10.733" v="23" actId="20577"/>
        <pc:sldMkLst>
          <pc:docMk/>
          <pc:sldMk cId="3472444671" sldId="258"/>
        </pc:sldMkLst>
        <pc:spChg chg="mod">
          <ac:chgData name="Lucas Cinquetti Moreira" userId="S::lucas.cinquetti@ges.inatel.br::890767fd-182f-4d24-b19c-7838e51d39b3" providerId="AD" clId="Web-{9C927405-85C4-B661-4CD1-DC8628DD5C94}" dt="2024-03-30T00:23:03.623" v="21" actId="20577"/>
          <ac:spMkLst>
            <pc:docMk/>
            <pc:sldMk cId="3472444671" sldId="258"/>
            <ac:spMk id="2" creationId="{7C82116C-D151-AC00-329C-EF0076C71338}"/>
          </ac:spMkLst>
        </pc:spChg>
        <pc:spChg chg="mod">
          <ac:chgData name="Lucas Cinquetti Moreira" userId="S::lucas.cinquetti@ges.inatel.br::890767fd-182f-4d24-b19c-7838e51d39b3" providerId="AD" clId="Web-{9C927405-85C4-B661-4CD1-DC8628DD5C94}" dt="2024-03-30T00:23:10.733" v="23" actId="20577"/>
          <ac:spMkLst>
            <pc:docMk/>
            <pc:sldMk cId="3472444671" sldId="258"/>
            <ac:spMk id="3" creationId="{E2D6F79A-4D3E-9B3C-4543-2573988D6C07}"/>
          </ac:spMkLst>
        </pc:spChg>
      </pc:sldChg>
      <pc:sldChg chg="addSp modSp new">
        <pc:chgData name="Lucas Cinquetti Moreira" userId="S::lucas.cinquetti@ges.inatel.br::890767fd-182f-4d24-b19c-7838e51d39b3" providerId="AD" clId="Web-{9C927405-85C4-B661-4CD1-DC8628DD5C94}" dt="2024-03-30T00:53:47.531" v="104" actId="1076"/>
        <pc:sldMkLst>
          <pc:docMk/>
          <pc:sldMk cId="2483276042" sldId="259"/>
        </pc:sldMkLst>
        <pc:spChg chg="mod">
          <ac:chgData name="Lucas Cinquetti Moreira" userId="S::lucas.cinquetti@ges.inatel.br::890767fd-182f-4d24-b19c-7838e51d39b3" providerId="AD" clId="Web-{9C927405-85C4-B661-4CD1-DC8628DD5C94}" dt="2024-03-30T00:50:16.063" v="31" actId="20577"/>
          <ac:spMkLst>
            <pc:docMk/>
            <pc:sldMk cId="2483276042" sldId="259"/>
            <ac:spMk id="2" creationId="{47C6E400-C118-C836-DF01-5125EEBCB77D}"/>
          </ac:spMkLst>
        </pc:spChg>
        <pc:spChg chg="mod">
          <ac:chgData name="Lucas Cinquetti Moreira" userId="S::lucas.cinquetti@ges.inatel.br::890767fd-182f-4d24-b19c-7838e51d39b3" providerId="AD" clId="Web-{9C927405-85C4-B661-4CD1-DC8628DD5C94}" dt="2024-03-30T00:53:44.655" v="103" actId="1076"/>
          <ac:spMkLst>
            <pc:docMk/>
            <pc:sldMk cId="2483276042" sldId="259"/>
            <ac:spMk id="3" creationId="{4FE668EE-05B6-D3BA-23E6-7BAFCC7D1312}"/>
          </ac:spMkLst>
        </pc:spChg>
        <pc:picChg chg="add mod">
          <ac:chgData name="Lucas Cinquetti Moreira" userId="S::lucas.cinquetti@ges.inatel.br::890767fd-182f-4d24-b19c-7838e51d39b3" providerId="AD" clId="Web-{9C927405-85C4-B661-4CD1-DC8628DD5C94}" dt="2024-03-30T00:53:47.531" v="104" actId="1076"/>
          <ac:picMkLst>
            <pc:docMk/>
            <pc:sldMk cId="2483276042" sldId="259"/>
            <ac:picMk id="4" creationId="{92F1A0A0-8A2C-679C-DA58-5ACF2BF97FE5}"/>
          </ac:picMkLst>
        </pc:picChg>
      </pc:sldChg>
      <pc:sldChg chg="addSp modSp new">
        <pc:chgData name="Lucas Cinquetti Moreira" userId="S::lucas.cinquetti@ges.inatel.br::890767fd-182f-4d24-b19c-7838e51d39b3" providerId="AD" clId="Web-{9C927405-85C4-B661-4CD1-DC8628DD5C94}" dt="2024-03-31T19:44:02.067" v="240" actId="20577"/>
        <pc:sldMkLst>
          <pc:docMk/>
          <pc:sldMk cId="3050873980" sldId="260"/>
        </pc:sldMkLst>
        <pc:spChg chg="mod">
          <ac:chgData name="Lucas Cinquetti Moreira" userId="S::lucas.cinquetti@ges.inatel.br::890767fd-182f-4d24-b19c-7838e51d39b3" providerId="AD" clId="Web-{9C927405-85C4-B661-4CD1-DC8628DD5C94}" dt="2024-03-31T18:17:20.855" v="112" actId="20577"/>
          <ac:spMkLst>
            <pc:docMk/>
            <pc:sldMk cId="3050873980" sldId="260"/>
            <ac:spMk id="2" creationId="{15355079-C894-4F48-3F23-9C558253AA28}"/>
          </ac:spMkLst>
        </pc:spChg>
        <pc:spChg chg="mod">
          <ac:chgData name="Lucas Cinquetti Moreira" userId="S::lucas.cinquetti@ges.inatel.br::890767fd-182f-4d24-b19c-7838e51d39b3" providerId="AD" clId="Web-{9C927405-85C4-B661-4CD1-DC8628DD5C94}" dt="2024-03-31T19:44:02.067" v="240" actId="20577"/>
          <ac:spMkLst>
            <pc:docMk/>
            <pc:sldMk cId="3050873980" sldId="260"/>
            <ac:spMk id="3" creationId="{1F7805CF-B9A9-EBB3-3BDD-700F38E134BE}"/>
          </ac:spMkLst>
        </pc:spChg>
        <pc:picChg chg="add mod">
          <ac:chgData name="Lucas Cinquetti Moreira" userId="S::lucas.cinquetti@ges.inatel.br::890767fd-182f-4d24-b19c-7838e51d39b3" providerId="AD" clId="Web-{9C927405-85C4-B661-4CD1-DC8628DD5C94}" dt="2024-03-31T19:27:44.911" v="188" actId="1076"/>
          <ac:picMkLst>
            <pc:docMk/>
            <pc:sldMk cId="3050873980" sldId="260"/>
            <ac:picMk id="4" creationId="{DD9B7F15-DD0F-50BF-A463-981CF58B4CEC}"/>
          </ac:picMkLst>
        </pc:picChg>
      </pc:sldChg>
      <pc:sldChg chg="modSp new">
        <pc:chgData name="Lucas Cinquetti Moreira" userId="S::lucas.cinquetti@ges.inatel.br::890767fd-182f-4d24-b19c-7838e51d39b3" providerId="AD" clId="Web-{9C927405-85C4-B661-4CD1-DC8628DD5C94}" dt="2024-03-31T20:11:57.026" v="295" actId="20577"/>
        <pc:sldMkLst>
          <pc:docMk/>
          <pc:sldMk cId="702196497" sldId="261"/>
        </pc:sldMkLst>
        <pc:spChg chg="mod">
          <ac:chgData name="Lucas Cinquetti Moreira" userId="S::lucas.cinquetti@ges.inatel.br::890767fd-182f-4d24-b19c-7838e51d39b3" providerId="AD" clId="Web-{9C927405-85C4-B661-4CD1-DC8628DD5C94}" dt="2024-03-31T20:11:57.026" v="295" actId="20577"/>
          <ac:spMkLst>
            <pc:docMk/>
            <pc:sldMk cId="702196497" sldId="261"/>
            <ac:spMk id="2" creationId="{DCB43612-5347-A231-07E5-5634C7AD635B}"/>
          </ac:spMkLst>
        </pc:spChg>
        <pc:spChg chg="mod">
          <ac:chgData name="Lucas Cinquetti Moreira" userId="S::lucas.cinquetti@ges.inatel.br::890767fd-182f-4d24-b19c-7838e51d39b3" providerId="AD" clId="Web-{9C927405-85C4-B661-4CD1-DC8628DD5C94}" dt="2024-03-31T20:11:26.025" v="286" actId="20577"/>
          <ac:spMkLst>
            <pc:docMk/>
            <pc:sldMk cId="702196497" sldId="261"/>
            <ac:spMk id="3" creationId="{3249F252-1384-29B0-B01E-9B4E0001FBD7}"/>
          </ac:spMkLst>
        </pc:spChg>
      </pc:sldChg>
      <pc:sldMasterChg chg="del delSldLayout">
        <pc:chgData name="Lucas Cinquetti Moreira" userId="S::lucas.cinquetti@ges.inatel.br::890767fd-182f-4d24-b19c-7838e51d39b3" providerId="AD" clId="Web-{9C927405-85C4-B661-4CD1-DC8628DD5C94}" dt="2024-03-30T00:07:46.484" v="0"/>
        <pc:sldMasterMkLst>
          <pc:docMk/>
          <pc:sldMasterMk cId="2675746937" sldId="2147483648"/>
        </pc:sldMasterMkLst>
        <pc:sldLayoutChg chg="del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 modSldLayout">
        <pc:chgData name="Lucas Cinquetti Moreira" userId="S::lucas.cinquetti@ges.inatel.br::890767fd-182f-4d24-b19c-7838e51d39b3" providerId="AD" clId="Web-{9C927405-85C4-B661-4CD1-DC8628DD5C94}" dt="2024-03-30T00:07:46.484" v="0"/>
        <pc:sldMasterMkLst>
          <pc:docMk/>
          <pc:sldMasterMk cId="1143290414" sldId="2147483660"/>
        </pc:sldMasterMkLst>
        <pc:sldLayoutChg chg="add mod replId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1143290414" sldId="2147483660"/>
            <pc:sldLayoutMk cId="179375123" sldId="2147483661"/>
          </pc:sldLayoutMkLst>
        </pc:sldLayoutChg>
        <pc:sldLayoutChg chg="add mod replId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1143290414" sldId="2147483660"/>
            <pc:sldLayoutMk cId="196257889" sldId="2147483662"/>
          </pc:sldLayoutMkLst>
        </pc:sldLayoutChg>
        <pc:sldLayoutChg chg="add mod replId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1143290414" sldId="2147483660"/>
            <pc:sldLayoutMk cId="849034599" sldId="2147483663"/>
          </pc:sldLayoutMkLst>
        </pc:sldLayoutChg>
        <pc:sldLayoutChg chg="add mod replId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1143290414" sldId="2147483660"/>
            <pc:sldLayoutMk cId="135488577" sldId="2147483664"/>
          </pc:sldLayoutMkLst>
        </pc:sldLayoutChg>
        <pc:sldLayoutChg chg="add mod replId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1143290414" sldId="2147483660"/>
            <pc:sldLayoutMk cId="3226467889" sldId="2147483665"/>
          </pc:sldLayoutMkLst>
        </pc:sldLayoutChg>
        <pc:sldLayoutChg chg="add mod replId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1143290414" sldId="2147483660"/>
            <pc:sldLayoutMk cId="1517115160" sldId="2147483666"/>
          </pc:sldLayoutMkLst>
        </pc:sldLayoutChg>
        <pc:sldLayoutChg chg="add mod replId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1143290414" sldId="2147483660"/>
            <pc:sldLayoutMk cId="3433598737" sldId="2147483667"/>
          </pc:sldLayoutMkLst>
        </pc:sldLayoutChg>
        <pc:sldLayoutChg chg="add mod replId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1143290414" sldId="2147483660"/>
            <pc:sldLayoutMk cId="3603530285" sldId="2147483668"/>
          </pc:sldLayoutMkLst>
        </pc:sldLayoutChg>
        <pc:sldLayoutChg chg="add mod replId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1143290414" sldId="2147483660"/>
            <pc:sldLayoutMk cId="1365598590" sldId="2147483669"/>
          </pc:sldLayoutMkLst>
        </pc:sldLayoutChg>
        <pc:sldLayoutChg chg="add mod replId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1143290414" sldId="2147483660"/>
            <pc:sldLayoutMk cId="3186059173" sldId="2147483670"/>
          </pc:sldLayoutMkLst>
        </pc:sldLayoutChg>
        <pc:sldLayoutChg chg="add mod replId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1143290414" sldId="2147483660"/>
            <pc:sldLayoutMk cId="1143953457" sldId="2147483671"/>
          </pc:sldLayoutMkLst>
        </pc:sldLayoutChg>
        <pc:sldLayoutChg chg="add mod replId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1143290414" sldId="2147483660"/>
            <pc:sldLayoutMk cId="2189651294" sldId="2147483672"/>
          </pc:sldLayoutMkLst>
        </pc:sldLayoutChg>
        <pc:sldLayoutChg chg="add mod replId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1143290414" sldId="2147483660"/>
            <pc:sldLayoutMk cId="3789555249" sldId="2147483673"/>
          </pc:sldLayoutMkLst>
        </pc:sldLayoutChg>
        <pc:sldLayoutChg chg="add mod replId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1143290414" sldId="2147483660"/>
            <pc:sldLayoutMk cId="1348719989" sldId="2147483674"/>
          </pc:sldLayoutMkLst>
        </pc:sldLayoutChg>
        <pc:sldLayoutChg chg="add mod replId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1143290414" sldId="2147483660"/>
            <pc:sldLayoutMk cId="1025893663" sldId="2147483675"/>
          </pc:sldLayoutMkLst>
        </pc:sldLayoutChg>
        <pc:sldLayoutChg chg="add mod replId">
          <pc:chgData name="Lucas Cinquetti Moreira" userId="S::lucas.cinquetti@ges.inatel.br::890767fd-182f-4d24-b19c-7838e51d39b3" providerId="AD" clId="Web-{9C927405-85C4-B661-4CD1-DC8628DD5C94}" dt="2024-03-30T00:07:46.484" v="0"/>
          <pc:sldLayoutMkLst>
            <pc:docMk/>
            <pc:sldMasterMk cId="1143290414" sldId="2147483660"/>
            <pc:sldLayoutMk cId="3070009948" sldId="214748367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5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953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51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55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19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93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0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6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1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9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3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9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Busca</a:t>
            </a:r>
            <a:r>
              <a:rPr lang="de-DE"/>
              <a:t> </a:t>
            </a:r>
            <a:r>
              <a:rPr lang="de-DE" err="1"/>
              <a:t>Informada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5CE5E-DB12-5245-71FD-228AD3DD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Definindo uma função Heurística</a:t>
            </a:r>
          </a:p>
        </p:txBody>
      </p:sp>
      <p:pic>
        <p:nvPicPr>
          <p:cNvPr id="4" name="Espaço Reservado para Conteúdo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7769E04-5FE3-8F8F-6F06-32BCD5D9E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836" y="1909980"/>
            <a:ext cx="9796462" cy="3474769"/>
          </a:xfrm>
        </p:spPr>
      </p:pic>
    </p:spTree>
    <p:extLst>
      <p:ext uri="{BB962C8B-B14F-4D97-AF65-F5344CB8AC3E}">
        <p14:creationId xmlns:p14="http://schemas.microsoft.com/office/powerpoint/2010/main" val="87607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5438-061E-7D3A-790B-4C4FEDFF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Definindo uma função Heurística</a:t>
            </a:r>
          </a:p>
        </p:txBody>
      </p: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5A70481-E9AE-CBD2-5E0A-F3A5724CF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712" y="1914466"/>
            <a:ext cx="9629774" cy="3394359"/>
          </a:xfrm>
        </p:spPr>
      </p:pic>
    </p:spTree>
    <p:extLst>
      <p:ext uri="{BB962C8B-B14F-4D97-AF65-F5344CB8AC3E}">
        <p14:creationId xmlns:p14="http://schemas.microsoft.com/office/powerpoint/2010/main" val="2124605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3E578-0EC1-FCE9-FE83-4E57AE98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pic>
        <p:nvPicPr>
          <p:cNvPr id="4" name="Espaço Reservado para Conteúdo 3" descr="Uma imagem contendo Diagrama&#10;&#10;Descrição gerada automaticamente">
            <a:extLst>
              <a:ext uri="{FF2B5EF4-FFF2-40B4-BE49-F238E27FC236}">
                <a16:creationId xmlns:a16="http://schemas.microsoft.com/office/drawing/2014/main" id="{A4F5C3DA-3131-F110-DE32-22CFB0990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784" y="1335883"/>
            <a:ext cx="6905412" cy="4611058"/>
          </a:xfrm>
        </p:spPr>
      </p:pic>
    </p:spTree>
    <p:extLst>
      <p:ext uri="{BB962C8B-B14F-4D97-AF65-F5344CB8AC3E}">
        <p14:creationId xmlns:p14="http://schemas.microsoft.com/office/powerpoint/2010/main" val="58182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4A568-5A9D-0E4F-6C3C-4ACEFAE0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pic>
        <p:nvPicPr>
          <p:cNvPr id="4" name="Espaço Reservado para Conteúdo 3" descr="Diagrama, Esquemático&#10;&#10;Descrição gerada automaticamente">
            <a:extLst>
              <a:ext uri="{FF2B5EF4-FFF2-40B4-BE49-F238E27FC236}">
                <a16:creationId xmlns:a16="http://schemas.microsoft.com/office/drawing/2014/main" id="{AEE3E01D-97AF-8682-5138-FAD9A806E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801" y="1256779"/>
            <a:ext cx="9439453" cy="5040663"/>
          </a:xfrm>
        </p:spPr>
      </p:pic>
    </p:spTree>
    <p:extLst>
      <p:ext uri="{BB962C8B-B14F-4D97-AF65-F5344CB8AC3E}">
        <p14:creationId xmlns:p14="http://schemas.microsoft.com/office/powerpoint/2010/main" val="312614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929B2-6D7C-DBC2-8F3E-3EF79CCF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Gulosa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B50B8-5925-11AD-4C8F-0EFB1DF6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Expande o nó que está mais próximo do objetivo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Avalia os nós usando apenas a função Heurística h(n)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15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9A160-CA3F-1D45-5DE9-5EA68591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542" y="582357"/>
            <a:ext cx="8911687" cy="1280890"/>
          </a:xfrm>
        </p:spPr>
        <p:txBody>
          <a:bodyPr/>
          <a:lstStyle/>
          <a:p>
            <a:r>
              <a:rPr lang="pt-BR" dirty="0"/>
              <a:t>Busca Gulosa</a:t>
            </a:r>
          </a:p>
        </p:txBody>
      </p:sp>
      <p:pic>
        <p:nvPicPr>
          <p:cNvPr id="4" name="Espaço Reservado para Conteúdo 3" descr="Gráfico, Gráfico de radar&#10;&#10;Descrição gerada automaticamente">
            <a:extLst>
              <a:ext uri="{FF2B5EF4-FFF2-40B4-BE49-F238E27FC236}">
                <a16:creationId xmlns:a16="http://schemas.microsoft.com/office/drawing/2014/main" id="{8CC57CCC-DFE1-8CCE-0EB5-6213507F1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7174" y="1834113"/>
            <a:ext cx="5591310" cy="3645913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7A905B4-C627-8316-4CBE-94F12A4E7C73}"/>
              </a:ext>
            </a:extLst>
          </p:cNvPr>
          <p:cNvSpPr txBox="1"/>
          <p:nvPr/>
        </p:nvSpPr>
        <p:spPr>
          <a:xfrm>
            <a:off x="1302409" y="2454720"/>
            <a:ext cx="458034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Problema do Roteamento na Romênia</a:t>
            </a:r>
          </a:p>
          <a:p>
            <a:endParaRPr lang="pt-BR" dirty="0"/>
          </a:p>
          <a:p>
            <a:r>
              <a:rPr lang="pt-BR" b="1" dirty="0"/>
              <a:t>Objetivo:</a:t>
            </a:r>
            <a:r>
              <a:rPr lang="pt-BR" dirty="0"/>
              <a:t> Bucareste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Função Heurística:</a:t>
            </a:r>
            <a:r>
              <a:rPr lang="pt-BR" dirty="0"/>
              <a:t> Distância em linha reta (DLR) de uma cidade até Bucareste (objetivo).</a:t>
            </a:r>
          </a:p>
        </p:txBody>
      </p:sp>
    </p:spTree>
    <p:extLst>
      <p:ext uri="{BB962C8B-B14F-4D97-AF65-F5344CB8AC3E}">
        <p14:creationId xmlns:p14="http://schemas.microsoft.com/office/powerpoint/2010/main" val="298334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A7A6A-0020-1BE7-2DE6-7CC5EDD4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Gulosa</a:t>
            </a:r>
          </a:p>
        </p:txBody>
      </p:sp>
      <p:pic>
        <p:nvPicPr>
          <p:cNvPr id="4" name="Espaço Reservado para Conteúdo 3" descr="Gráfico, Mapa&#10;&#10;Descrição gerada automaticamente">
            <a:extLst>
              <a:ext uri="{FF2B5EF4-FFF2-40B4-BE49-F238E27FC236}">
                <a16:creationId xmlns:a16="http://schemas.microsoft.com/office/drawing/2014/main" id="{6CB2AAD1-D0AE-319A-39CD-B08EAD0E8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596" y="1256778"/>
            <a:ext cx="9112276" cy="5312060"/>
          </a:xfrm>
        </p:spPr>
      </p:pic>
    </p:spTree>
    <p:extLst>
      <p:ext uri="{BB962C8B-B14F-4D97-AF65-F5344CB8AC3E}">
        <p14:creationId xmlns:p14="http://schemas.microsoft.com/office/powerpoint/2010/main" val="3552294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9E637-4377-DE07-7E99-8B025F4B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Gulosa</a:t>
            </a:r>
          </a:p>
        </p:txBody>
      </p:sp>
      <p:pic>
        <p:nvPicPr>
          <p:cNvPr id="4" name="Espaço Reservado para Conteúdo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CE3CDCC-F57A-AF96-B74A-A43DA9CC9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427" y="1716066"/>
            <a:ext cx="4585190" cy="4101211"/>
          </a:xfr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B33219A-EFAB-1B1F-5B56-B9AB51ABF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909" y="1012131"/>
            <a:ext cx="5480268" cy="483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3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11F25-3A09-D321-A5EF-2ECD3F5B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Gulosa: Considerações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E77C4-D9B4-71BF-D665-45F71B97E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custo de Busca é baixo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Porém, ele </a:t>
            </a:r>
            <a:r>
              <a:rPr lang="pt-BR" b="1" dirty="0"/>
              <a:t>não é ótimo. </a:t>
            </a:r>
            <a:r>
              <a:rPr lang="pt-BR" dirty="0"/>
              <a:t>Podem existir situações em que o algoritmo não escolha o melhor caminho possível.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Assim como a Busca em Profundidade, pode ser que o algoritmo caia em loop infinito. Isso ocorre caso a menor heurística do próximo passo da árvore leve ele a retornar ao estado(nó) anterior.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4594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2F2A7-134D-52F9-497F-9D9BD4A7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A*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3EDD7A-C8E0-27EF-8568-582FED201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Avalia os nós através da combinação de g(n), o custo para alcançar o nó, e h(n), custo para ir do nó ao objetivo.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0C2ED0-B5A8-CF32-4E15-27887FE95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25" y="3043238"/>
            <a:ext cx="3562350" cy="7715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167C88-5F4F-EEC0-2FC5-643C11CBC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8" y="4495082"/>
            <a:ext cx="8353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9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20A48-5457-4A0E-6E12-C499AB97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Relembrando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44A057-F675-39BF-45D1-C431BF29B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045" y="1900767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Arial"/>
                <a:cs typeface="Arial"/>
              </a:rPr>
              <a:t>O problema pode ser representado como uma máquina de estados ou representado em grafos!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pt-BR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pt-BR">
                <a:latin typeface="Arial"/>
                <a:cs typeface="Arial"/>
              </a:rPr>
              <a:t>Nesse caso, os nós seriam seus agentes e os arcos seriam as mudanças de estados dos mesmos.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pt-BR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AA36F31F-0146-D720-08CC-110C880C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3740680"/>
            <a:ext cx="51911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95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1F3CA-2590-62EF-7E72-EAB97E98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A*</a:t>
            </a:r>
          </a:p>
        </p:txBody>
      </p:sp>
      <p:pic>
        <p:nvPicPr>
          <p:cNvPr id="4" name="Espaço Reservado para Conteúdo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462FDF1-AC06-A083-EEC6-07D21B5D5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296" y="1893518"/>
            <a:ext cx="4870629" cy="4132526"/>
          </a:xfrm>
        </p:spPr>
      </p:pic>
      <p:pic>
        <p:nvPicPr>
          <p:cNvPr id="6" name="Espaço Reservado para Conteúdo 3" descr="Gráfico, Gráfico de radar&#10;&#10;Descrição gerada automaticamente">
            <a:extLst>
              <a:ext uri="{FF2B5EF4-FFF2-40B4-BE49-F238E27FC236}">
                <a16:creationId xmlns:a16="http://schemas.microsoft.com/office/drawing/2014/main" id="{B38588E3-48A3-B9F3-564C-CB7C4C9F3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736" y="1896743"/>
            <a:ext cx="5591310" cy="41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84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5C570-65F4-70EF-B163-504DF474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A*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182F9-5189-D8CF-333C-766310698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00" y="2175353"/>
            <a:ext cx="6389318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/>
              <a:t>Objetivo:</a:t>
            </a:r>
            <a:r>
              <a:rPr lang="pt-BR" dirty="0"/>
              <a:t> Bucareste</a:t>
            </a:r>
          </a:p>
          <a:p>
            <a:endParaRPr lang="pt-BR" dirty="0"/>
          </a:p>
          <a:p>
            <a:r>
              <a:rPr lang="pt-BR" b="1" dirty="0"/>
              <a:t>Estado Inicial:</a:t>
            </a:r>
            <a:r>
              <a:rPr lang="pt-BR" dirty="0"/>
              <a:t> Arad</a:t>
            </a:r>
          </a:p>
          <a:p>
            <a:endParaRPr lang="pt-BR" dirty="0"/>
          </a:p>
          <a:p>
            <a:r>
              <a:rPr lang="pt-BR" b="1" dirty="0"/>
              <a:t>Função Heurística: </a:t>
            </a:r>
            <a:r>
              <a:rPr lang="pt-BR" dirty="0"/>
              <a:t>Distância em linha reta até Bucareste (DLR) + Custo de cada caminho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 descr="Gráfico, Gráfico de radar&#10;&#10;Descrição gerada automaticamente">
            <a:extLst>
              <a:ext uri="{FF2B5EF4-FFF2-40B4-BE49-F238E27FC236}">
                <a16:creationId xmlns:a16="http://schemas.microsoft.com/office/drawing/2014/main" id="{EFF44811-58E0-A33A-81E8-8DF6E8731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174" y="1364387"/>
            <a:ext cx="5591310" cy="41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89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0551B-80E0-4554-CB47-524884CB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A*</a:t>
            </a:r>
          </a:p>
        </p:txBody>
      </p:sp>
      <p:pic>
        <p:nvPicPr>
          <p:cNvPr id="7" name="Espaço Reservado para Conteúdo 6" descr="Diagrama&#10;&#10;Descrição gerada automaticamente">
            <a:extLst>
              <a:ext uri="{FF2B5EF4-FFF2-40B4-BE49-F238E27FC236}">
                <a16:creationId xmlns:a16="http://schemas.microsoft.com/office/drawing/2014/main" id="{ACF5219A-95EE-6709-436B-11636D6B2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434" y="1896379"/>
            <a:ext cx="7877175" cy="3771900"/>
          </a:xfrm>
        </p:spPr>
      </p:pic>
    </p:spTree>
    <p:extLst>
      <p:ext uri="{BB962C8B-B14F-4D97-AF65-F5344CB8AC3E}">
        <p14:creationId xmlns:p14="http://schemas.microsoft.com/office/powerpoint/2010/main" val="1275154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D0924-5BAF-5806-E071-88AA2B5F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A*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17D2F4AC-8251-5A8B-B487-20A27F261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345" y="2081408"/>
            <a:ext cx="8387573" cy="3777622"/>
          </a:xfrm>
        </p:spPr>
      </p:pic>
    </p:spTree>
    <p:extLst>
      <p:ext uri="{BB962C8B-B14F-4D97-AF65-F5344CB8AC3E}">
        <p14:creationId xmlns:p14="http://schemas.microsoft.com/office/powerpoint/2010/main" val="80905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BC25B-C3D0-6C88-8FD9-A6C2742E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651" y="592795"/>
            <a:ext cx="8911687" cy="1280890"/>
          </a:xfrm>
        </p:spPr>
        <p:txBody>
          <a:bodyPr/>
          <a:lstStyle/>
          <a:p>
            <a:r>
              <a:rPr lang="pt-BR" dirty="0"/>
              <a:t>Busca A*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13AC7E45-ACF3-1581-DCC3-A0FF54E66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066" y="1719290"/>
            <a:ext cx="9036184" cy="4658435"/>
          </a:xfrm>
        </p:spPr>
      </p:pic>
    </p:spTree>
    <p:extLst>
      <p:ext uri="{BB962C8B-B14F-4D97-AF65-F5344CB8AC3E}">
        <p14:creationId xmlns:p14="http://schemas.microsoft.com/office/powerpoint/2010/main" val="3964854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132E8-858D-3CF7-5548-42A4EA15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18056"/>
            <a:ext cx="8911687" cy="1280890"/>
          </a:xfrm>
        </p:spPr>
        <p:txBody>
          <a:bodyPr/>
          <a:lstStyle/>
          <a:p>
            <a:r>
              <a:rPr lang="pt-BR" dirty="0"/>
              <a:t>Busca A*: Considerações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8A6B60-5ADE-27F1-FB70-33C92AE16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 Busca A* é completa e ótima em certas condições 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Função g(n) pode incluir vários fatores além da distância até Bucareste para deixar o algoritmo mais preciso 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Pouco provável que caia em um loop infinito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7B911-007F-4ECD-74E5-C3A7B114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Relembrando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4C25B-19C8-4E4B-6EA6-A31CF940D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>
                <a:ea typeface="+mn-lt"/>
                <a:cs typeface="+mn-lt"/>
              </a:rPr>
              <a:t>Busca é o processo de achar a melhor sequência escolhida por um agente para a resolução de um problema.</a:t>
            </a:r>
            <a:endParaRPr lang="pt-BR"/>
          </a:p>
        </p:txBody>
      </p:sp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19FB2F5D-28DD-4870-80E6-8C8ED1A86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3845719"/>
            <a:ext cx="70961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2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2116C-D151-AC00-329C-EF0076C7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Busca Cega x Informada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6F79A-4D3E-9B3C-4543-2573988D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b="1">
                <a:latin typeface="Arial"/>
                <a:cs typeface="Arial"/>
              </a:rPr>
              <a:t>Busca Cega (Sem informação/Não-informada): </a:t>
            </a:r>
            <a:r>
              <a:rPr lang="pt-BR" sz="2000">
                <a:latin typeface="Arial"/>
                <a:cs typeface="Arial"/>
              </a:rPr>
              <a:t>Não tem informação sobre qual sucessor é mais promissor para atingir a meta.</a:t>
            </a:r>
            <a:endParaRPr lang="en-US" sz="2000">
              <a:solidFill>
                <a:srgbClr val="000000"/>
              </a:solidFill>
              <a:latin typeface="Arial"/>
              <a:cs typeface="Arial"/>
            </a:endParaRPr>
          </a:p>
          <a:p>
            <a:endParaRPr lang="pt-BR" sz="2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pt-BR" sz="2000" b="1">
                <a:latin typeface="Arial"/>
                <a:cs typeface="Arial"/>
              </a:rPr>
              <a:t>Busca Heurística (informada/com informação): </a:t>
            </a:r>
            <a:r>
              <a:rPr lang="pt-BR" sz="2000">
                <a:latin typeface="Arial"/>
                <a:cs typeface="Arial"/>
              </a:rPr>
              <a:t>Possui informação (estimativa) de qual sucessor é mais promissor para atingir a meta.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44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6E400-C118-C836-DF01-5125EEBC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Busca Informada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E668EE-05B6-D3BA-23E6-7BAFCC7D1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401" y="1788543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Utiliza </a:t>
            </a:r>
            <a:r>
              <a:rPr lang="pt-BR" b="1"/>
              <a:t>conhecimento de um problema específico</a:t>
            </a:r>
            <a:r>
              <a:rPr lang="pt-BR"/>
              <a:t> além da definição do problema em si.</a:t>
            </a:r>
          </a:p>
          <a:p>
            <a:endParaRPr lang="pt-BR"/>
          </a:p>
          <a:p>
            <a:r>
              <a:rPr lang="pt-BR"/>
              <a:t>Pode encontrar soluções de forma </a:t>
            </a:r>
            <a:r>
              <a:rPr lang="pt-BR" b="1"/>
              <a:t>mais eficiente</a:t>
            </a:r>
            <a:r>
              <a:rPr lang="pt-BR"/>
              <a:t> do que uma estratégia de busca sem informação (cega).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92F1A0A0-8A2C-679C-DA58-5ACF2BF9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701" y="368204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7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55079-C894-4F48-3F23-9C558253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Busca Informada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7805CF-B9A9-EBB3-3BDD-700F38E13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316" y="1854464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Uma busca Heurística é uma busca que utiliza uma função</a:t>
            </a:r>
            <a:r>
              <a:rPr lang="pt-BR" b="1"/>
              <a:t> h(n)</a:t>
            </a:r>
            <a:r>
              <a:rPr lang="pt-BR"/>
              <a:t> onde, para cada nó, fornece uma </a:t>
            </a:r>
            <a:r>
              <a:rPr lang="pt-BR" b="1"/>
              <a:t>avaliação do custo</a:t>
            </a:r>
            <a:r>
              <a:rPr lang="pt-BR"/>
              <a:t> para atingir o Estado Final. Portanto, </a:t>
            </a:r>
            <a:r>
              <a:rPr lang="pt-BR" b="1"/>
              <a:t>h(n)</a:t>
            </a:r>
            <a:r>
              <a:rPr lang="pt-BR"/>
              <a:t> é chamada de função Heurística.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Funções Heurísticas são específicas para cada problema. Pode ser a distância do objetivo ou o quão errado está seu problema.</a:t>
            </a:r>
          </a:p>
          <a:p>
            <a:endParaRPr lang="pt-BR"/>
          </a:p>
        </p:txBody>
      </p:sp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DD9B7F15-DD0F-50BF-A463-981CF58B4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3269192"/>
            <a:ext cx="104775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7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43612-5347-A231-07E5-5634C7AD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Quando empregar Heurística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49F252-1384-29B0-B01E-9B4E0001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Um problema pode </a:t>
            </a:r>
            <a:r>
              <a:rPr lang="pt-BR" b="1"/>
              <a:t>não ter uma solução</a:t>
            </a:r>
            <a:r>
              <a:rPr lang="pt-BR"/>
              <a:t> exata por causa das ambiguidades inerentes a sua formulação ou pela disponibilidade de dados.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Um problema pode ter uma solução exata, mas o custo para encontra-la usando métodos tradicionais de busca (busca cega) são proibitivos.</a:t>
            </a:r>
          </a:p>
          <a:p>
            <a:endParaRPr lang="pt-BR"/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19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A0E4C-733A-CCDA-A56F-E503C007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Definindo uma Função Heurística</a:t>
            </a:r>
          </a:p>
        </p:txBody>
      </p:sp>
      <p:pic>
        <p:nvPicPr>
          <p:cNvPr id="7" name="Espaço Reservado para Conteúdo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7F20976-EEC2-FB1D-BE16-9B93A2C78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161" y="1907381"/>
            <a:ext cx="7205001" cy="3777622"/>
          </a:xfrm>
        </p:spPr>
      </p:pic>
    </p:spTree>
    <p:extLst>
      <p:ext uri="{BB962C8B-B14F-4D97-AF65-F5344CB8AC3E}">
        <p14:creationId xmlns:p14="http://schemas.microsoft.com/office/powerpoint/2010/main" val="256526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8099D-6159-C8B3-9730-EFE98584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Definindo uma função Heurística</a:t>
            </a:r>
          </a:p>
        </p:txBody>
      </p: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0263010-0ACA-69D7-3B15-2FECC8135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026" y="2103233"/>
            <a:ext cx="9486899" cy="3481170"/>
          </a:xfrm>
        </p:spPr>
      </p:pic>
    </p:spTree>
    <p:extLst>
      <p:ext uri="{BB962C8B-B14F-4D97-AF65-F5344CB8AC3E}">
        <p14:creationId xmlns:p14="http://schemas.microsoft.com/office/powerpoint/2010/main" val="35984390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1B6D1194BC754CB44A90C521171B1A" ma:contentTypeVersion="11" ma:contentTypeDescription="Crie um novo documento." ma:contentTypeScope="" ma:versionID="c0fde8f1943337c63275eaee6d870f1c">
  <xsd:schema xmlns:xsd="http://www.w3.org/2001/XMLSchema" xmlns:xs="http://www.w3.org/2001/XMLSchema" xmlns:p="http://schemas.microsoft.com/office/2006/metadata/properties" xmlns:ns2="0ead77d6-4def-4bf9-84cb-4234f2bcd30a" xmlns:ns3="7312d8bb-64c3-4034-9a0f-dc1f127f40f2" targetNamespace="http://schemas.microsoft.com/office/2006/metadata/properties" ma:root="true" ma:fieldsID="db2cf23ead40141463f37da384a5559d" ns2:_="" ns3:_="">
    <xsd:import namespace="0ead77d6-4def-4bf9-84cb-4234f2bcd30a"/>
    <xsd:import namespace="7312d8bb-64c3-4034-9a0f-dc1f127f40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ad77d6-4def-4bf9-84cb-4234f2bcd30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d1d24b6d-5369-40ba-942b-984191426f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12d8bb-64c3-4034-9a0f-dc1f127f40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b93ae12-f3b4-4cb6-93ec-3ffd52a22f07}" ma:internalName="TaxCatchAll" ma:showField="CatchAllData" ma:web="7312d8bb-64c3-4034-9a0f-dc1f127f40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312d8bb-64c3-4034-9a0f-dc1f127f40f2" xsi:nil="true"/>
    <lcf76f155ced4ddcb4097134ff3c332f xmlns="0ead77d6-4def-4bf9-84cb-4234f2bcd30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02A39B0-3B89-4512-8542-703682B1ECC3}"/>
</file>

<file path=customXml/itemProps2.xml><?xml version="1.0" encoding="utf-8"?>
<ds:datastoreItem xmlns:ds="http://schemas.openxmlformats.org/officeDocument/2006/customXml" ds:itemID="{CF94EE57-25F6-4D39-9A88-B83C15DFA661}"/>
</file>

<file path=customXml/itemProps3.xml><?xml version="1.0" encoding="utf-8"?>
<ds:datastoreItem xmlns:ds="http://schemas.openxmlformats.org/officeDocument/2006/customXml" ds:itemID="{4FD17FA3-D6BC-465E-ABB7-DA8968993A5E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Wisp</vt:lpstr>
      <vt:lpstr>Busca Informada</vt:lpstr>
      <vt:lpstr>Relembrando</vt:lpstr>
      <vt:lpstr>Relembrando</vt:lpstr>
      <vt:lpstr>Busca Cega x Informada</vt:lpstr>
      <vt:lpstr>Busca Informada</vt:lpstr>
      <vt:lpstr>Busca Informada</vt:lpstr>
      <vt:lpstr>Quando empregar Heurística</vt:lpstr>
      <vt:lpstr>Definindo uma Função Heurística</vt:lpstr>
      <vt:lpstr>Definindo uma função Heurística</vt:lpstr>
      <vt:lpstr>Definindo uma função Heurística</vt:lpstr>
      <vt:lpstr>Definindo uma função Heurística</vt:lpstr>
      <vt:lpstr>Exemplo</vt:lpstr>
      <vt:lpstr>Exemplo</vt:lpstr>
      <vt:lpstr>Busca Gulosa</vt:lpstr>
      <vt:lpstr>Busca Gulosa</vt:lpstr>
      <vt:lpstr>Busca Gulosa</vt:lpstr>
      <vt:lpstr>Busca Gulosa</vt:lpstr>
      <vt:lpstr>Busca Gulosa: Considerações</vt:lpstr>
      <vt:lpstr>Busca A*</vt:lpstr>
      <vt:lpstr>Busca A*</vt:lpstr>
      <vt:lpstr>Busca A*</vt:lpstr>
      <vt:lpstr>Busca A*</vt:lpstr>
      <vt:lpstr>Busca A*</vt:lpstr>
      <vt:lpstr>Busca A*</vt:lpstr>
      <vt:lpstr>Busca A*: Considerações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190</cp:revision>
  <dcterms:created xsi:type="dcterms:W3CDTF">2024-03-30T00:04:29Z</dcterms:created>
  <dcterms:modified xsi:type="dcterms:W3CDTF">2024-04-02T12:36:57Z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0x010100241B6D1194BC754CB44A90C521171B1A</vt:lpwstr>
  </property>
</Properties>
</file>