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E0C5BC-31F6-077D-CBA9-F91F22DDACCB}" v="158" dt="2024-03-15T14:09:53.725"/>
    <p1510:client id="{5C271CA7-FF76-3FD0-68E8-BAEAB6CC0B8D}" v="111" dt="2024-03-15T16:48:36.599"/>
    <p1510:client id="{5F773500-6878-5F06-F213-EBC7FFCA9506}" v="40" dt="2024-03-15T14:18:42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Relationship Id="rId30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Cinquetti Moreira" userId="S::lucas.cinquetti@ges.inatel.br::890767fd-182f-4d24-b19c-7838e51d39b3" providerId="AD" clId="Web-{5C271CA7-FF76-3FD0-68E8-BAEAB6CC0B8D}"/>
    <pc:docChg chg="addSld modSld sldOrd">
      <pc:chgData name="Lucas Cinquetti Moreira" userId="S::lucas.cinquetti@ges.inatel.br::890767fd-182f-4d24-b19c-7838e51d39b3" providerId="AD" clId="Web-{5C271CA7-FF76-3FD0-68E8-BAEAB6CC0B8D}" dt="2024-03-15T16:48:36.599" v="99"/>
      <pc:docMkLst>
        <pc:docMk/>
      </pc:docMkLst>
      <pc:sldChg chg="ord">
        <pc:chgData name="Lucas Cinquetti Moreira" userId="S::lucas.cinquetti@ges.inatel.br::890767fd-182f-4d24-b19c-7838e51d39b3" providerId="AD" clId="Web-{5C271CA7-FF76-3FD0-68E8-BAEAB6CC0B8D}" dt="2024-03-15T16:48:36.599" v="99"/>
        <pc:sldMkLst>
          <pc:docMk/>
          <pc:sldMk cId="286084462" sldId="262"/>
        </pc:sldMkLst>
      </pc:sldChg>
      <pc:sldChg chg="addSp delSp modSp">
        <pc:chgData name="Lucas Cinquetti Moreira" userId="S::lucas.cinquetti@ges.inatel.br::890767fd-182f-4d24-b19c-7838e51d39b3" providerId="AD" clId="Web-{5C271CA7-FF76-3FD0-68E8-BAEAB6CC0B8D}" dt="2024-03-15T15:15:23.862" v="32" actId="14100"/>
        <pc:sldMkLst>
          <pc:docMk/>
          <pc:sldMk cId="1495155060" sldId="270"/>
        </pc:sldMkLst>
        <pc:spChg chg="mod">
          <ac:chgData name="Lucas Cinquetti Moreira" userId="S::lucas.cinquetti@ges.inatel.br::890767fd-182f-4d24-b19c-7838e51d39b3" providerId="AD" clId="Web-{5C271CA7-FF76-3FD0-68E8-BAEAB6CC0B8D}" dt="2024-03-15T15:14:05.747" v="27" actId="20577"/>
          <ac:spMkLst>
            <pc:docMk/>
            <pc:sldMk cId="1495155060" sldId="270"/>
            <ac:spMk id="2" creationId="{99F60051-6F1A-85F2-1A86-99FA405804DB}"/>
          </ac:spMkLst>
        </pc:spChg>
        <pc:spChg chg="del">
          <ac:chgData name="Lucas Cinquetti Moreira" userId="S::lucas.cinquetti@ges.inatel.br::890767fd-182f-4d24-b19c-7838e51d39b3" providerId="AD" clId="Web-{5C271CA7-FF76-3FD0-68E8-BAEAB6CC0B8D}" dt="2024-03-15T15:15:16.955" v="28"/>
          <ac:spMkLst>
            <pc:docMk/>
            <pc:sldMk cId="1495155060" sldId="270"/>
            <ac:spMk id="3" creationId="{22605727-2369-0FFC-96E2-ACA2AE611188}"/>
          </ac:spMkLst>
        </pc:spChg>
        <pc:picChg chg="add mod ord">
          <ac:chgData name="Lucas Cinquetti Moreira" userId="S::lucas.cinquetti@ges.inatel.br::890767fd-182f-4d24-b19c-7838e51d39b3" providerId="AD" clId="Web-{5C271CA7-FF76-3FD0-68E8-BAEAB6CC0B8D}" dt="2024-03-15T15:15:23.862" v="32" actId="14100"/>
          <ac:picMkLst>
            <pc:docMk/>
            <pc:sldMk cId="1495155060" sldId="270"/>
            <ac:picMk id="4" creationId="{5A6F7C62-565E-10EE-17B5-806185DE9528}"/>
          </ac:picMkLst>
        </pc:picChg>
      </pc:sldChg>
      <pc:sldChg chg="addSp delSp modSp new ord">
        <pc:chgData name="Lucas Cinquetti Moreira" userId="S::lucas.cinquetti@ges.inatel.br::890767fd-182f-4d24-b19c-7838e51d39b3" providerId="AD" clId="Web-{5C271CA7-FF76-3FD0-68E8-BAEAB6CC0B8D}" dt="2024-03-15T15:07:40.722" v="13"/>
        <pc:sldMkLst>
          <pc:docMk/>
          <pc:sldMk cId="2827584466" sldId="271"/>
        </pc:sldMkLst>
        <pc:spChg chg="mod">
          <ac:chgData name="Lucas Cinquetti Moreira" userId="S::lucas.cinquetti@ges.inatel.br::890767fd-182f-4d24-b19c-7838e51d39b3" providerId="AD" clId="Web-{5C271CA7-FF76-3FD0-68E8-BAEAB6CC0B8D}" dt="2024-03-15T15:06:39.843" v="3" actId="20577"/>
          <ac:spMkLst>
            <pc:docMk/>
            <pc:sldMk cId="2827584466" sldId="271"/>
            <ac:spMk id="2" creationId="{A3F9E333-DF06-F1E3-09DE-5ABAE653E19F}"/>
          </ac:spMkLst>
        </pc:spChg>
        <pc:spChg chg="del">
          <ac:chgData name="Lucas Cinquetti Moreira" userId="S::lucas.cinquetti@ges.inatel.br::890767fd-182f-4d24-b19c-7838e51d39b3" providerId="AD" clId="Web-{5C271CA7-FF76-3FD0-68E8-BAEAB6CC0B8D}" dt="2024-03-15T15:07:06.423" v="8"/>
          <ac:spMkLst>
            <pc:docMk/>
            <pc:sldMk cId="2827584466" sldId="271"/>
            <ac:spMk id="3" creationId="{6F6CC765-5E82-9CFA-35F1-AE55DB914A23}"/>
          </ac:spMkLst>
        </pc:spChg>
        <pc:spChg chg="add del mod">
          <ac:chgData name="Lucas Cinquetti Moreira" userId="S::lucas.cinquetti@ges.inatel.br::890767fd-182f-4d24-b19c-7838e51d39b3" providerId="AD" clId="Web-{5C271CA7-FF76-3FD0-68E8-BAEAB6CC0B8D}" dt="2024-03-15T15:06:47.359" v="7"/>
          <ac:spMkLst>
            <pc:docMk/>
            <pc:sldMk cId="2827584466" sldId="271"/>
            <ac:spMk id="4" creationId="{0824AFC7-FB5C-EC46-F675-1D309E4C91FA}"/>
          </ac:spMkLst>
        </pc:spChg>
        <pc:picChg chg="add mod ord">
          <ac:chgData name="Lucas Cinquetti Moreira" userId="S::lucas.cinquetti@ges.inatel.br::890767fd-182f-4d24-b19c-7838e51d39b3" providerId="AD" clId="Web-{5C271CA7-FF76-3FD0-68E8-BAEAB6CC0B8D}" dt="2024-03-15T15:07:13.095" v="12" actId="14100"/>
          <ac:picMkLst>
            <pc:docMk/>
            <pc:sldMk cId="2827584466" sldId="271"/>
            <ac:picMk id="5" creationId="{C165F6D8-0AE1-4BE0-A1EA-91FC07B5C2E6}"/>
          </ac:picMkLst>
        </pc:picChg>
      </pc:sldChg>
      <pc:sldChg chg="addSp delSp modSp new">
        <pc:chgData name="Lucas Cinquetti Moreira" userId="S::lucas.cinquetti@ges.inatel.br::890767fd-182f-4d24-b19c-7838e51d39b3" providerId="AD" clId="Web-{5C271CA7-FF76-3FD0-68E8-BAEAB6CC0B8D}" dt="2024-03-15T15:16:46.180" v="39" actId="14100"/>
        <pc:sldMkLst>
          <pc:docMk/>
          <pc:sldMk cId="804031302" sldId="272"/>
        </pc:sldMkLst>
        <pc:spChg chg="mod">
          <ac:chgData name="Lucas Cinquetti Moreira" userId="S::lucas.cinquetti@ges.inatel.br::890767fd-182f-4d24-b19c-7838e51d39b3" providerId="AD" clId="Web-{5C271CA7-FF76-3FD0-68E8-BAEAB6CC0B8D}" dt="2024-03-15T15:15:39.785" v="36" actId="20577"/>
          <ac:spMkLst>
            <pc:docMk/>
            <pc:sldMk cId="804031302" sldId="272"/>
            <ac:spMk id="2" creationId="{7145842B-B015-409F-602E-92EBFC9AC125}"/>
          </ac:spMkLst>
        </pc:spChg>
        <pc:spChg chg="del">
          <ac:chgData name="Lucas Cinquetti Moreira" userId="S::lucas.cinquetti@ges.inatel.br::890767fd-182f-4d24-b19c-7838e51d39b3" providerId="AD" clId="Web-{5C271CA7-FF76-3FD0-68E8-BAEAB6CC0B8D}" dt="2024-03-15T15:16:41.336" v="37"/>
          <ac:spMkLst>
            <pc:docMk/>
            <pc:sldMk cId="804031302" sldId="272"/>
            <ac:spMk id="3" creationId="{8F014F51-19A3-EB39-DBA8-261527CFD23E}"/>
          </ac:spMkLst>
        </pc:spChg>
        <pc:picChg chg="add mod ord">
          <ac:chgData name="Lucas Cinquetti Moreira" userId="S::lucas.cinquetti@ges.inatel.br::890767fd-182f-4d24-b19c-7838e51d39b3" providerId="AD" clId="Web-{5C271CA7-FF76-3FD0-68E8-BAEAB6CC0B8D}" dt="2024-03-15T15:16:46.180" v="39" actId="14100"/>
          <ac:picMkLst>
            <pc:docMk/>
            <pc:sldMk cId="804031302" sldId="272"/>
            <ac:picMk id="4" creationId="{6B7FEA60-3DFD-0795-CA1F-390AEB98A0AB}"/>
          </ac:picMkLst>
        </pc:picChg>
      </pc:sldChg>
      <pc:sldChg chg="addSp delSp modSp new">
        <pc:chgData name="Lucas Cinquetti Moreira" userId="S::lucas.cinquetti@ges.inatel.br::890767fd-182f-4d24-b19c-7838e51d39b3" providerId="AD" clId="Web-{5C271CA7-FF76-3FD0-68E8-BAEAB6CC0B8D}" dt="2024-03-15T15:22:11.905" v="48" actId="20577"/>
        <pc:sldMkLst>
          <pc:docMk/>
          <pc:sldMk cId="163140159" sldId="273"/>
        </pc:sldMkLst>
        <pc:spChg chg="mod">
          <ac:chgData name="Lucas Cinquetti Moreira" userId="S::lucas.cinquetti@ges.inatel.br::890767fd-182f-4d24-b19c-7838e51d39b3" providerId="AD" clId="Web-{5C271CA7-FF76-3FD0-68E8-BAEAB6CC0B8D}" dt="2024-03-15T15:22:11.905" v="48" actId="20577"/>
          <ac:spMkLst>
            <pc:docMk/>
            <pc:sldMk cId="163140159" sldId="273"/>
            <ac:spMk id="2" creationId="{23222BAA-6A42-5B2E-D276-026C0BEB5FCB}"/>
          </ac:spMkLst>
        </pc:spChg>
        <pc:spChg chg="del">
          <ac:chgData name="Lucas Cinquetti Moreira" userId="S::lucas.cinquetti@ges.inatel.br::890767fd-182f-4d24-b19c-7838e51d39b3" providerId="AD" clId="Web-{5C271CA7-FF76-3FD0-68E8-BAEAB6CC0B8D}" dt="2024-03-15T15:21:57.341" v="41"/>
          <ac:spMkLst>
            <pc:docMk/>
            <pc:sldMk cId="163140159" sldId="273"/>
            <ac:spMk id="3" creationId="{28D0B42B-E095-4025-F19D-3D67C131D062}"/>
          </ac:spMkLst>
        </pc:spChg>
        <pc:picChg chg="add mod ord">
          <ac:chgData name="Lucas Cinquetti Moreira" userId="S::lucas.cinquetti@ges.inatel.br::890767fd-182f-4d24-b19c-7838e51d39b3" providerId="AD" clId="Web-{5C271CA7-FF76-3FD0-68E8-BAEAB6CC0B8D}" dt="2024-03-15T15:22:01.904" v="43" actId="14100"/>
          <ac:picMkLst>
            <pc:docMk/>
            <pc:sldMk cId="163140159" sldId="273"/>
            <ac:picMk id="4" creationId="{0A96F8BD-D1C7-8192-B6EC-11715B5FC1AF}"/>
          </ac:picMkLst>
        </pc:picChg>
      </pc:sldChg>
      <pc:sldChg chg="addSp delSp modSp new">
        <pc:chgData name="Lucas Cinquetti Moreira" userId="S::lucas.cinquetti@ges.inatel.br::890767fd-182f-4d24-b19c-7838e51d39b3" providerId="AD" clId="Web-{5C271CA7-FF76-3FD0-68E8-BAEAB6CC0B8D}" dt="2024-03-15T15:27:30.785" v="65" actId="14100"/>
        <pc:sldMkLst>
          <pc:docMk/>
          <pc:sldMk cId="1101182683" sldId="274"/>
        </pc:sldMkLst>
        <pc:spChg chg="mod">
          <ac:chgData name="Lucas Cinquetti Moreira" userId="S::lucas.cinquetti@ges.inatel.br::890767fd-182f-4d24-b19c-7838e51d39b3" providerId="AD" clId="Web-{5C271CA7-FF76-3FD0-68E8-BAEAB6CC0B8D}" dt="2024-03-15T15:27:16.581" v="57" actId="20577"/>
          <ac:spMkLst>
            <pc:docMk/>
            <pc:sldMk cId="1101182683" sldId="274"/>
            <ac:spMk id="2" creationId="{5DC7D206-C71B-7943-BF58-15C550D64289}"/>
          </ac:spMkLst>
        </pc:spChg>
        <pc:spChg chg="del">
          <ac:chgData name="Lucas Cinquetti Moreira" userId="S::lucas.cinquetti@ges.inatel.br::890767fd-182f-4d24-b19c-7838e51d39b3" providerId="AD" clId="Web-{5C271CA7-FF76-3FD0-68E8-BAEAB6CC0B8D}" dt="2024-03-15T15:27:20.191" v="58"/>
          <ac:spMkLst>
            <pc:docMk/>
            <pc:sldMk cId="1101182683" sldId="274"/>
            <ac:spMk id="3" creationId="{04601098-ED79-846C-8597-1BE593A8AB7D}"/>
          </ac:spMkLst>
        </pc:spChg>
        <pc:picChg chg="add mod ord">
          <ac:chgData name="Lucas Cinquetti Moreira" userId="S::lucas.cinquetti@ges.inatel.br::890767fd-182f-4d24-b19c-7838e51d39b3" providerId="AD" clId="Web-{5C271CA7-FF76-3FD0-68E8-BAEAB6CC0B8D}" dt="2024-03-15T15:27:30.785" v="65" actId="14100"/>
          <ac:picMkLst>
            <pc:docMk/>
            <pc:sldMk cId="1101182683" sldId="274"/>
            <ac:picMk id="4" creationId="{678A9B21-C6E0-AB26-F927-2B58C7DDC537}"/>
          </ac:picMkLst>
        </pc:picChg>
      </pc:sldChg>
      <pc:sldChg chg="addSp delSp modSp new">
        <pc:chgData name="Lucas Cinquetti Moreira" userId="S::lucas.cinquetti@ges.inatel.br::890767fd-182f-4d24-b19c-7838e51d39b3" providerId="AD" clId="Web-{5C271CA7-FF76-3FD0-68E8-BAEAB6CC0B8D}" dt="2024-03-15T15:29:27.855" v="74" actId="14100"/>
        <pc:sldMkLst>
          <pc:docMk/>
          <pc:sldMk cId="642198524" sldId="275"/>
        </pc:sldMkLst>
        <pc:spChg chg="mod">
          <ac:chgData name="Lucas Cinquetti Moreira" userId="S::lucas.cinquetti@ges.inatel.br::890767fd-182f-4d24-b19c-7838e51d39b3" providerId="AD" clId="Web-{5C271CA7-FF76-3FD0-68E8-BAEAB6CC0B8D}" dt="2024-03-15T15:29:13.011" v="71" actId="20577"/>
          <ac:spMkLst>
            <pc:docMk/>
            <pc:sldMk cId="642198524" sldId="275"/>
            <ac:spMk id="2" creationId="{9D31DA3A-C29C-DD75-932B-04DB433B15F1}"/>
          </ac:spMkLst>
        </pc:spChg>
        <pc:spChg chg="del">
          <ac:chgData name="Lucas Cinquetti Moreira" userId="S::lucas.cinquetti@ges.inatel.br::890767fd-182f-4d24-b19c-7838e51d39b3" providerId="AD" clId="Web-{5C271CA7-FF76-3FD0-68E8-BAEAB6CC0B8D}" dt="2024-03-15T15:29:23.230" v="72"/>
          <ac:spMkLst>
            <pc:docMk/>
            <pc:sldMk cId="642198524" sldId="275"/>
            <ac:spMk id="3" creationId="{201936D3-26E3-AC08-F615-8DF7F7D88DE3}"/>
          </ac:spMkLst>
        </pc:spChg>
        <pc:picChg chg="add mod ord">
          <ac:chgData name="Lucas Cinquetti Moreira" userId="S::lucas.cinquetti@ges.inatel.br::890767fd-182f-4d24-b19c-7838e51d39b3" providerId="AD" clId="Web-{5C271CA7-FF76-3FD0-68E8-BAEAB6CC0B8D}" dt="2024-03-15T15:29:27.855" v="74" actId="14100"/>
          <ac:picMkLst>
            <pc:docMk/>
            <pc:sldMk cId="642198524" sldId="275"/>
            <ac:picMk id="4" creationId="{E48B62A8-D75B-27E5-031B-12DFC00B76B5}"/>
          </ac:picMkLst>
        </pc:picChg>
      </pc:sldChg>
      <pc:sldChg chg="addSp delSp modSp new">
        <pc:chgData name="Lucas Cinquetti Moreira" userId="S::lucas.cinquetti@ges.inatel.br::890767fd-182f-4d24-b19c-7838e51d39b3" providerId="AD" clId="Web-{5C271CA7-FF76-3FD0-68E8-BAEAB6CC0B8D}" dt="2024-03-15T15:39:04.534" v="98" actId="14100"/>
        <pc:sldMkLst>
          <pc:docMk/>
          <pc:sldMk cId="244982392" sldId="276"/>
        </pc:sldMkLst>
        <pc:spChg chg="mod">
          <ac:chgData name="Lucas Cinquetti Moreira" userId="S::lucas.cinquetti@ges.inatel.br::890767fd-182f-4d24-b19c-7838e51d39b3" providerId="AD" clId="Web-{5C271CA7-FF76-3FD0-68E8-BAEAB6CC0B8D}" dt="2024-03-15T15:38:47.893" v="90" actId="20577"/>
          <ac:spMkLst>
            <pc:docMk/>
            <pc:sldMk cId="244982392" sldId="276"/>
            <ac:spMk id="2" creationId="{8EB99874-DC5C-7305-26A5-3ED6ED3CC63F}"/>
          </ac:spMkLst>
        </pc:spChg>
        <pc:spChg chg="del">
          <ac:chgData name="Lucas Cinquetti Moreira" userId="S::lucas.cinquetti@ges.inatel.br::890767fd-182f-4d24-b19c-7838e51d39b3" providerId="AD" clId="Web-{5C271CA7-FF76-3FD0-68E8-BAEAB6CC0B8D}" dt="2024-03-15T15:38:51.221" v="91"/>
          <ac:spMkLst>
            <pc:docMk/>
            <pc:sldMk cId="244982392" sldId="276"/>
            <ac:spMk id="3" creationId="{0B54B440-1503-2F9A-1010-1205AEEB93A7}"/>
          </ac:spMkLst>
        </pc:spChg>
        <pc:picChg chg="add mod ord">
          <ac:chgData name="Lucas Cinquetti Moreira" userId="S::lucas.cinquetti@ges.inatel.br::890767fd-182f-4d24-b19c-7838e51d39b3" providerId="AD" clId="Web-{5C271CA7-FF76-3FD0-68E8-BAEAB6CC0B8D}" dt="2024-03-15T15:39:04.534" v="98" actId="14100"/>
          <ac:picMkLst>
            <pc:docMk/>
            <pc:sldMk cId="244982392" sldId="276"/>
            <ac:picMk id="4" creationId="{E4405F19-1E7D-A151-8ECD-67637BF27836}"/>
          </ac:picMkLst>
        </pc:picChg>
      </pc:sldChg>
    </pc:docChg>
  </pc:docChgLst>
  <pc:docChgLst>
    <pc:chgData name="Lucas Cinquetti Moreira" userId="S::lucas.cinquetti@ges.inatel.br::890767fd-182f-4d24-b19c-7838e51d39b3" providerId="AD" clId="Web-{19E0C5BC-31F6-077D-CBA9-F91F22DDACCB}"/>
    <pc:docChg chg="addSld modSld addMainMaster delMainMaster">
      <pc:chgData name="Lucas Cinquetti Moreira" userId="S::lucas.cinquetti@ges.inatel.br::890767fd-182f-4d24-b19c-7838e51d39b3" providerId="AD" clId="Web-{19E0C5BC-31F6-077D-CBA9-F91F22DDACCB}" dt="2024-03-15T14:09:53.725" v="145"/>
      <pc:docMkLst>
        <pc:docMk/>
      </pc:docMkLst>
      <pc:sldChg chg="modSp mod modClrScheme chgLayout">
        <pc:chgData name="Lucas Cinquetti Moreira" userId="S::lucas.cinquetti@ges.inatel.br::890767fd-182f-4d24-b19c-7838e51d39b3" providerId="AD" clId="Web-{19E0C5BC-31F6-077D-CBA9-F91F22DDACCB}" dt="2024-03-15T12:39:18.214" v="7" actId="20577"/>
        <pc:sldMkLst>
          <pc:docMk/>
          <pc:sldMk cId="2210866551" sldId="256"/>
        </pc:sldMkLst>
        <pc:spChg chg="mod ord">
          <ac:chgData name="Lucas Cinquetti Moreira" userId="S::lucas.cinquetti@ges.inatel.br::890767fd-182f-4d24-b19c-7838e51d39b3" providerId="AD" clId="Web-{19E0C5BC-31F6-077D-CBA9-F91F22DDACCB}" dt="2024-03-15T12:39:18.214" v="7" actId="20577"/>
          <ac:spMkLst>
            <pc:docMk/>
            <pc:sldMk cId="2210866551" sldId="256"/>
            <ac:spMk id="2" creationId="{00000000-0000-0000-0000-000000000000}"/>
          </ac:spMkLst>
        </pc:spChg>
        <pc:spChg chg="mod ord">
          <ac:chgData name="Lucas Cinquetti Moreira" userId="S::lucas.cinquetti@ges.inatel.br::890767fd-182f-4d24-b19c-7838e51d39b3" providerId="AD" clId="Web-{19E0C5BC-31F6-077D-CBA9-F91F22DDACCB}" dt="2024-03-15T12:39:05.745" v="0"/>
          <ac:spMkLst>
            <pc:docMk/>
            <pc:sldMk cId="2210866551" sldId="256"/>
            <ac:spMk id="3" creationId="{00000000-0000-0000-0000-000000000000}"/>
          </ac:spMkLst>
        </pc:spChg>
      </pc:sldChg>
      <pc:sldChg chg="addSp delSp modSp new">
        <pc:chgData name="Lucas Cinquetti Moreira" userId="S::lucas.cinquetti@ges.inatel.br::890767fd-182f-4d24-b19c-7838e51d39b3" providerId="AD" clId="Web-{19E0C5BC-31F6-077D-CBA9-F91F22DDACCB}" dt="2024-03-15T12:40:18.669" v="23" actId="1076"/>
        <pc:sldMkLst>
          <pc:docMk/>
          <pc:sldMk cId="867799740" sldId="257"/>
        </pc:sldMkLst>
        <pc:spChg chg="mod">
          <ac:chgData name="Lucas Cinquetti Moreira" userId="S::lucas.cinquetti@ges.inatel.br::890767fd-182f-4d24-b19c-7838e51d39b3" providerId="AD" clId="Web-{19E0C5BC-31F6-077D-CBA9-F91F22DDACCB}" dt="2024-03-15T12:40:08.731" v="21" actId="20577"/>
          <ac:spMkLst>
            <pc:docMk/>
            <pc:sldMk cId="867799740" sldId="257"/>
            <ac:spMk id="2" creationId="{D087A6EC-044D-39DD-B2AE-995D78719EAE}"/>
          </ac:spMkLst>
        </pc:spChg>
        <pc:spChg chg="del">
          <ac:chgData name="Lucas Cinquetti Moreira" userId="S::lucas.cinquetti@ges.inatel.br::890767fd-182f-4d24-b19c-7838e51d39b3" providerId="AD" clId="Web-{19E0C5BC-31F6-077D-CBA9-F91F22DDACCB}" dt="2024-03-15T12:40:15.903" v="22"/>
          <ac:spMkLst>
            <pc:docMk/>
            <pc:sldMk cId="867799740" sldId="257"/>
            <ac:spMk id="3" creationId="{9E273C8E-2C0B-BE84-3615-34E6D49E62C1}"/>
          </ac:spMkLst>
        </pc:spChg>
        <pc:picChg chg="add mod ord">
          <ac:chgData name="Lucas Cinquetti Moreira" userId="S::lucas.cinquetti@ges.inatel.br::890767fd-182f-4d24-b19c-7838e51d39b3" providerId="AD" clId="Web-{19E0C5BC-31F6-077D-CBA9-F91F22DDACCB}" dt="2024-03-15T12:40:18.669" v="23" actId="1076"/>
          <ac:picMkLst>
            <pc:docMk/>
            <pc:sldMk cId="867799740" sldId="257"/>
            <ac:picMk id="4" creationId="{46469B70-5356-4767-70A8-6D2A42F77044}"/>
          </ac:picMkLst>
        </pc:picChg>
      </pc:sldChg>
      <pc:sldChg chg="addSp delSp modSp new">
        <pc:chgData name="Lucas Cinquetti Moreira" userId="S::lucas.cinquetti@ges.inatel.br::890767fd-182f-4d24-b19c-7838e51d39b3" providerId="AD" clId="Web-{19E0C5BC-31F6-077D-CBA9-F91F22DDACCB}" dt="2024-03-15T12:44:55.488" v="73" actId="1076"/>
        <pc:sldMkLst>
          <pc:docMk/>
          <pc:sldMk cId="3402130508" sldId="258"/>
        </pc:sldMkLst>
        <pc:spChg chg="mod">
          <ac:chgData name="Lucas Cinquetti Moreira" userId="S::lucas.cinquetti@ges.inatel.br::890767fd-182f-4d24-b19c-7838e51d39b3" providerId="AD" clId="Web-{19E0C5BC-31F6-077D-CBA9-F91F22DDACCB}" dt="2024-03-15T12:42:16.312" v="65" actId="20577"/>
          <ac:spMkLst>
            <pc:docMk/>
            <pc:sldMk cId="3402130508" sldId="258"/>
            <ac:spMk id="2" creationId="{F55B766A-F12E-7B30-8FE3-3D898FE8FA43}"/>
          </ac:spMkLst>
        </pc:spChg>
        <pc:spChg chg="del">
          <ac:chgData name="Lucas Cinquetti Moreira" userId="S::lucas.cinquetti@ges.inatel.br::890767fd-182f-4d24-b19c-7838e51d39b3" providerId="AD" clId="Web-{19E0C5BC-31F6-077D-CBA9-F91F22DDACCB}" dt="2024-03-15T12:42:18.093" v="66"/>
          <ac:spMkLst>
            <pc:docMk/>
            <pc:sldMk cId="3402130508" sldId="258"/>
            <ac:spMk id="3" creationId="{D03E000B-914C-7D61-2A14-2304EBE7CE0F}"/>
          </ac:spMkLst>
        </pc:spChg>
        <pc:spChg chg="add del mod">
          <ac:chgData name="Lucas Cinquetti Moreira" userId="S::lucas.cinquetti@ges.inatel.br::890767fd-182f-4d24-b19c-7838e51d39b3" providerId="AD" clId="Web-{19E0C5BC-31F6-077D-CBA9-F91F22DDACCB}" dt="2024-03-15T12:44:52.238" v="72"/>
          <ac:spMkLst>
            <pc:docMk/>
            <pc:sldMk cId="3402130508" sldId="258"/>
            <ac:spMk id="6" creationId="{820911C3-E36E-68FB-1CD5-0FD2160B2F5D}"/>
          </ac:spMkLst>
        </pc:spChg>
        <pc:picChg chg="add del mod ord">
          <ac:chgData name="Lucas Cinquetti Moreira" userId="S::lucas.cinquetti@ges.inatel.br::890767fd-182f-4d24-b19c-7838e51d39b3" providerId="AD" clId="Web-{19E0C5BC-31F6-077D-CBA9-F91F22DDACCB}" dt="2024-03-15T12:43:16.392" v="71"/>
          <ac:picMkLst>
            <pc:docMk/>
            <pc:sldMk cId="3402130508" sldId="258"/>
            <ac:picMk id="4" creationId="{55135398-BFA1-3E92-9A06-02D464988C05}"/>
          </ac:picMkLst>
        </pc:picChg>
        <pc:picChg chg="add mod ord">
          <ac:chgData name="Lucas Cinquetti Moreira" userId="S::lucas.cinquetti@ges.inatel.br::890767fd-182f-4d24-b19c-7838e51d39b3" providerId="AD" clId="Web-{19E0C5BC-31F6-077D-CBA9-F91F22DDACCB}" dt="2024-03-15T12:44:55.488" v="73" actId="1076"/>
          <ac:picMkLst>
            <pc:docMk/>
            <pc:sldMk cId="3402130508" sldId="258"/>
            <ac:picMk id="7" creationId="{96FF6CBF-0212-14C1-7322-A6DCFD388BF0}"/>
          </ac:picMkLst>
        </pc:picChg>
      </pc:sldChg>
      <pc:sldChg chg="addSp delSp modSp new">
        <pc:chgData name="Lucas Cinquetti Moreira" userId="S::lucas.cinquetti@ges.inatel.br::890767fd-182f-4d24-b19c-7838e51d39b3" providerId="AD" clId="Web-{19E0C5BC-31F6-077D-CBA9-F91F22DDACCB}" dt="2024-03-15T12:50:43.558" v="83" actId="14100"/>
        <pc:sldMkLst>
          <pc:docMk/>
          <pc:sldMk cId="3873342646" sldId="259"/>
        </pc:sldMkLst>
        <pc:spChg chg="mod">
          <ac:chgData name="Lucas Cinquetti Moreira" userId="S::lucas.cinquetti@ges.inatel.br::890767fd-182f-4d24-b19c-7838e51d39b3" providerId="AD" clId="Web-{19E0C5BC-31F6-077D-CBA9-F91F22DDACCB}" dt="2024-03-15T12:49:08.759" v="79" actId="20577"/>
          <ac:spMkLst>
            <pc:docMk/>
            <pc:sldMk cId="3873342646" sldId="259"/>
            <ac:spMk id="2" creationId="{8C7CC816-7ED8-FF91-E472-97B35699AD65}"/>
          </ac:spMkLst>
        </pc:spChg>
        <pc:spChg chg="del">
          <ac:chgData name="Lucas Cinquetti Moreira" userId="S::lucas.cinquetti@ges.inatel.br::890767fd-182f-4d24-b19c-7838e51d39b3" providerId="AD" clId="Web-{19E0C5BC-31F6-077D-CBA9-F91F22DDACCB}" dt="2024-03-15T12:50:33.808" v="80"/>
          <ac:spMkLst>
            <pc:docMk/>
            <pc:sldMk cId="3873342646" sldId="259"/>
            <ac:spMk id="3" creationId="{8C9C7CAA-0549-D03F-9608-BA20A9C63159}"/>
          </ac:spMkLst>
        </pc:spChg>
        <pc:picChg chg="add mod ord">
          <ac:chgData name="Lucas Cinquetti Moreira" userId="S::lucas.cinquetti@ges.inatel.br::890767fd-182f-4d24-b19c-7838e51d39b3" providerId="AD" clId="Web-{19E0C5BC-31F6-077D-CBA9-F91F22DDACCB}" dt="2024-03-15T12:50:43.558" v="83" actId="14100"/>
          <ac:picMkLst>
            <pc:docMk/>
            <pc:sldMk cId="3873342646" sldId="259"/>
            <ac:picMk id="4" creationId="{A05564E4-889E-98CB-2DAF-C38B0A13CB03}"/>
          </ac:picMkLst>
        </pc:picChg>
      </pc:sldChg>
      <pc:sldChg chg="addSp delSp modSp new">
        <pc:chgData name="Lucas Cinquetti Moreira" userId="S::lucas.cinquetti@ges.inatel.br::890767fd-182f-4d24-b19c-7838e51d39b3" providerId="AD" clId="Web-{19E0C5BC-31F6-077D-CBA9-F91F22DDACCB}" dt="2024-03-15T12:56:10.144" v="90" actId="1076"/>
        <pc:sldMkLst>
          <pc:docMk/>
          <pc:sldMk cId="17094155" sldId="260"/>
        </pc:sldMkLst>
        <pc:spChg chg="mod">
          <ac:chgData name="Lucas Cinquetti Moreira" userId="S::lucas.cinquetti@ges.inatel.br::890767fd-182f-4d24-b19c-7838e51d39b3" providerId="AD" clId="Web-{19E0C5BC-31F6-077D-CBA9-F91F22DDACCB}" dt="2024-03-15T12:55:33.612" v="88" actId="20577"/>
          <ac:spMkLst>
            <pc:docMk/>
            <pc:sldMk cId="17094155" sldId="260"/>
            <ac:spMk id="2" creationId="{5DE3C155-3245-D282-5D92-6CAC0B28142E}"/>
          </ac:spMkLst>
        </pc:spChg>
        <pc:spChg chg="del">
          <ac:chgData name="Lucas Cinquetti Moreira" userId="S::lucas.cinquetti@ges.inatel.br::890767fd-182f-4d24-b19c-7838e51d39b3" providerId="AD" clId="Web-{19E0C5BC-31F6-077D-CBA9-F91F22DDACCB}" dt="2024-03-15T12:56:07.050" v="89"/>
          <ac:spMkLst>
            <pc:docMk/>
            <pc:sldMk cId="17094155" sldId="260"/>
            <ac:spMk id="3" creationId="{9EFD56D2-786E-8C9C-C9CD-DD4A66C9DB32}"/>
          </ac:spMkLst>
        </pc:spChg>
        <pc:picChg chg="add mod ord">
          <ac:chgData name="Lucas Cinquetti Moreira" userId="S::lucas.cinquetti@ges.inatel.br::890767fd-182f-4d24-b19c-7838e51d39b3" providerId="AD" clId="Web-{19E0C5BC-31F6-077D-CBA9-F91F22DDACCB}" dt="2024-03-15T12:56:10.144" v="90" actId="1076"/>
          <ac:picMkLst>
            <pc:docMk/>
            <pc:sldMk cId="17094155" sldId="260"/>
            <ac:picMk id="4" creationId="{67A93040-6A16-AD6D-58C7-D262CF0D0ADA}"/>
          </ac:picMkLst>
        </pc:picChg>
      </pc:sldChg>
      <pc:sldChg chg="addSp delSp modSp new">
        <pc:chgData name="Lucas Cinquetti Moreira" userId="S::lucas.cinquetti@ges.inatel.br::890767fd-182f-4d24-b19c-7838e51d39b3" providerId="AD" clId="Web-{19E0C5BC-31F6-077D-CBA9-F91F22DDACCB}" dt="2024-03-15T12:57:20.520" v="99" actId="1076"/>
        <pc:sldMkLst>
          <pc:docMk/>
          <pc:sldMk cId="3551480099" sldId="261"/>
        </pc:sldMkLst>
        <pc:spChg chg="mod">
          <ac:chgData name="Lucas Cinquetti Moreira" userId="S::lucas.cinquetti@ges.inatel.br::890767fd-182f-4d24-b19c-7838e51d39b3" providerId="AD" clId="Web-{19E0C5BC-31F6-077D-CBA9-F91F22DDACCB}" dt="2024-03-15T12:56:31.082" v="97" actId="20577"/>
          <ac:spMkLst>
            <pc:docMk/>
            <pc:sldMk cId="3551480099" sldId="261"/>
            <ac:spMk id="2" creationId="{1C752E11-D07B-357F-3A79-3B26084300F1}"/>
          </ac:spMkLst>
        </pc:spChg>
        <pc:spChg chg="del">
          <ac:chgData name="Lucas Cinquetti Moreira" userId="S::lucas.cinquetti@ges.inatel.br::890767fd-182f-4d24-b19c-7838e51d39b3" providerId="AD" clId="Web-{19E0C5BC-31F6-077D-CBA9-F91F22DDACCB}" dt="2024-03-15T12:57:16.255" v="98"/>
          <ac:spMkLst>
            <pc:docMk/>
            <pc:sldMk cId="3551480099" sldId="261"/>
            <ac:spMk id="3" creationId="{AD0C9DD7-ED12-35C6-B39D-4D8F19566BAC}"/>
          </ac:spMkLst>
        </pc:spChg>
        <pc:picChg chg="add mod ord">
          <ac:chgData name="Lucas Cinquetti Moreira" userId="S::lucas.cinquetti@ges.inatel.br::890767fd-182f-4d24-b19c-7838e51d39b3" providerId="AD" clId="Web-{19E0C5BC-31F6-077D-CBA9-F91F22DDACCB}" dt="2024-03-15T12:57:20.520" v="99" actId="1076"/>
          <ac:picMkLst>
            <pc:docMk/>
            <pc:sldMk cId="3551480099" sldId="261"/>
            <ac:picMk id="4" creationId="{39F42DB7-16A6-7796-872A-35932C3A6E39}"/>
          </ac:picMkLst>
        </pc:picChg>
      </pc:sldChg>
      <pc:sldChg chg="addSp delSp modSp new">
        <pc:chgData name="Lucas Cinquetti Moreira" userId="S::lucas.cinquetti@ges.inatel.br::890767fd-182f-4d24-b19c-7838e51d39b3" providerId="AD" clId="Web-{19E0C5BC-31F6-077D-CBA9-F91F22DDACCB}" dt="2024-03-15T12:59:28.117" v="117" actId="1076"/>
        <pc:sldMkLst>
          <pc:docMk/>
          <pc:sldMk cId="286084462" sldId="262"/>
        </pc:sldMkLst>
        <pc:spChg chg="mod">
          <ac:chgData name="Lucas Cinquetti Moreira" userId="S::lucas.cinquetti@ges.inatel.br::890767fd-182f-4d24-b19c-7838e51d39b3" providerId="AD" clId="Web-{19E0C5BC-31F6-077D-CBA9-F91F22DDACCB}" dt="2024-03-15T12:57:32.177" v="105" actId="20577"/>
          <ac:spMkLst>
            <pc:docMk/>
            <pc:sldMk cId="286084462" sldId="262"/>
            <ac:spMk id="2" creationId="{1BF004D3-68A8-F5C5-8B7D-3D484CD49502}"/>
          </ac:spMkLst>
        </pc:spChg>
        <pc:spChg chg="del">
          <ac:chgData name="Lucas Cinquetti Moreira" userId="S::lucas.cinquetti@ges.inatel.br::890767fd-182f-4d24-b19c-7838e51d39b3" providerId="AD" clId="Web-{19E0C5BC-31F6-077D-CBA9-F91F22DDACCB}" dt="2024-03-15T12:58:30.038" v="106"/>
          <ac:spMkLst>
            <pc:docMk/>
            <pc:sldMk cId="286084462" sldId="262"/>
            <ac:spMk id="3" creationId="{E6979B80-52E0-67D2-A5B5-0748646941F5}"/>
          </ac:spMkLst>
        </pc:spChg>
        <pc:picChg chg="add mod ord modCrop">
          <ac:chgData name="Lucas Cinquetti Moreira" userId="S::lucas.cinquetti@ges.inatel.br::890767fd-182f-4d24-b19c-7838e51d39b3" providerId="AD" clId="Web-{19E0C5BC-31F6-077D-CBA9-F91F22DDACCB}" dt="2024-03-15T12:59:28.117" v="117" actId="1076"/>
          <ac:picMkLst>
            <pc:docMk/>
            <pc:sldMk cId="286084462" sldId="262"/>
            <ac:picMk id="4" creationId="{063D1A8E-C133-7FD8-3C9A-307B0BF914B8}"/>
          </ac:picMkLst>
        </pc:picChg>
        <pc:picChg chg="add del mod">
          <ac:chgData name="Lucas Cinquetti Moreira" userId="S::lucas.cinquetti@ges.inatel.br::890767fd-182f-4d24-b19c-7838e51d39b3" providerId="AD" clId="Web-{19E0C5BC-31F6-077D-CBA9-F91F22DDACCB}" dt="2024-03-15T12:59:23.883" v="116"/>
          <ac:picMkLst>
            <pc:docMk/>
            <pc:sldMk cId="286084462" sldId="262"/>
            <ac:picMk id="5" creationId="{6C3DAD17-6EAD-EDA7-91A9-D62063EE9A5F}"/>
          </ac:picMkLst>
        </pc:picChg>
      </pc:sldChg>
      <pc:sldChg chg="addSp delSp modSp new">
        <pc:chgData name="Lucas Cinquetti Moreira" userId="S::lucas.cinquetti@ges.inatel.br::890767fd-182f-4d24-b19c-7838e51d39b3" providerId="AD" clId="Web-{19E0C5BC-31F6-077D-CBA9-F91F22DDACCB}" dt="2024-03-15T12:59:41.086" v="124" actId="1076"/>
        <pc:sldMkLst>
          <pc:docMk/>
          <pc:sldMk cId="3285733587" sldId="263"/>
        </pc:sldMkLst>
        <pc:spChg chg="mod">
          <ac:chgData name="Lucas Cinquetti Moreira" userId="S::lucas.cinquetti@ges.inatel.br::890767fd-182f-4d24-b19c-7838e51d39b3" providerId="AD" clId="Web-{19E0C5BC-31F6-077D-CBA9-F91F22DDACCB}" dt="2024-03-15T12:59:37.383" v="122" actId="20577"/>
          <ac:spMkLst>
            <pc:docMk/>
            <pc:sldMk cId="3285733587" sldId="263"/>
            <ac:spMk id="2" creationId="{FFEC92DB-B13A-C9AF-5A4B-F10B41E9E543}"/>
          </ac:spMkLst>
        </pc:spChg>
        <pc:spChg chg="del">
          <ac:chgData name="Lucas Cinquetti Moreira" userId="S::lucas.cinquetti@ges.inatel.br::890767fd-182f-4d24-b19c-7838e51d39b3" providerId="AD" clId="Web-{19E0C5BC-31F6-077D-CBA9-F91F22DDACCB}" dt="2024-03-15T12:59:39.274" v="123"/>
          <ac:spMkLst>
            <pc:docMk/>
            <pc:sldMk cId="3285733587" sldId="263"/>
            <ac:spMk id="3" creationId="{7B635FAD-6F20-16DC-F078-BE6447209FCB}"/>
          </ac:spMkLst>
        </pc:spChg>
        <pc:picChg chg="add mod ord">
          <ac:chgData name="Lucas Cinquetti Moreira" userId="S::lucas.cinquetti@ges.inatel.br::890767fd-182f-4d24-b19c-7838e51d39b3" providerId="AD" clId="Web-{19E0C5BC-31F6-077D-CBA9-F91F22DDACCB}" dt="2024-03-15T12:59:41.086" v="124" actId="1076"/>
          <ac:picMkLst>
            <pc:docMk/>
            <pc:sldMk cId="3285733587" sldId="263"/>
            <ac:picMk id="4" creationId="{695B0094-7BAB-94D2-43FC-88294A32005E}"/>
          </ac:picMkLst>
        </pc:picChg>
      </pc:sldChg>
      <pc:sldChg chg="addSp delSp modSp new">
        <pc:chgData name="Lucas Cinquetti Moreira" userId="S::lucas.cinquetti@ges.inatel.br::890767fd-182f-4d24-b19c-7838e51d39b3" providerId="AD" clId="Web-{19E0C5BC-31F6-077D-CBA9-F91F22DDACCB}" dt="2024-03-15T13:44:10.408" v="136" actId="1076"/>
        <pc:sldMkLst>
          <pc:docMk/>
          <pc:sldMk cId="3203625379" sldId="264"/>
        </pc:sldMkLst>
        <pc:spChg chg="mod">
          <ac:chgData name="Lucas Cinquetti Moreira" userId="S::lucas.cinquetti@ges.inatel.br::890767fd-182f-4d24-b19c-7838e51d39b3" providerId="AD" clId="Web-{19E0C5BC-31F6-077D-CBA9-F91F22DDACCB}" dt="2024-03-15T13:05:15.094" v="129" actId="20577"/>
          <ac:spMkLst>
            <pc:docMk/>
            <pc:sldMk cId="3203625379" sldId="264"/>
            <ac:spMk id="2" creationId="{06BF93A2-3D36-75FD-3F42-6E634A4A45AA}"/>
          </ac:spMkLst>
        </pc:spChg>
        <pc:spChg chg="del">
          <ac:chgData name="Lucas Cinquetti Moreira" userId="S::lucas.cinquetti@ges.inatel.br::890767fd-182f-4d24-b19c-7838e51d39b3" providerId="AD" clId="Web-{19E0C5BC-31F6-077D-CBA9-F91F22DDACCB}" dt="2024-03-15T13:43:59.439" v="130"/>
          <ac:spMkLst>
            <pc:docMk/>
            <pc:sldMk cId="3203625379" sldId="264"/>
            <ac:spMk id="3" creationId="{D4C40768-027D-B611-AD55-A99B6BE05D1F}"/>
          </ac:spMkLst>
        </pc:spChg>
        <pc:picChg chg="add mod ord">
          <ac:chgData name="Lucas Cinquetti Moreira" userId="S::lucas.cinquetti@ges.inatel.br::890767fd-182f-4d24-b19c-7838e51d39b3" providerId="AD" clId="Web-{19E0C5BC-31F6-077D-CBA9-F91F22DDACCB}" dt="2024-03-15T13:44:10.408" v="136" actId="1076"/>
          <ac:picMkLst>
            <pc:docMk/>
            <pc:sldMk cId="3203625379" sldId="264"/>
            <ac:picMk id="4" creationId="{BCE9ABC8-74F0-A950-439F-74190E060191}"/>
          </ac:picMkLst>
        </pc:picChg>
      </pc:sldChg>
      <pc:sldChg chg="addSp delSp modSp new">
        <pc:chgData name="Lucas Cinquetti Moreira" userId="S::lucas.cinquetti@ges.inatel.br::890767fd-182f-4d24-b19c-7838e51d39b3" providerId="AD" clId="Web-{19E0C5BC-31F6-077D-CBA9-F91F22DDACCB}" dt="2024-03-15T14:09:48.975" v="144" actId="1076"/>
        <pc:sldMkLst>
          <pc:docMk/>
          <pc:sldMk cId="2865463086" sldId="265"/>
        </pc:sldMkLst>
        <pc:spChg chg="mod">
          <ac:chgData name="Lucas Cinquetti Moreira" userId="S::lucas.cinquetti@ges.inatel.br::890767fd-182f-4d24-b19c-7838e51d39b3" providerId="AD" clId="Web-{19E0C5BC-31F6-077D-CBA9-F91F22DDACCB}" dt="2024-03-15T13:44:25.674" v="139" actId="20577"/>
          <ac:spMkLst>
            <pc:docMk/>
            <pc:sldMk cId="2865463086" sldId="265"/>
            <ac:spMk id="2" creationId="{E32533BA-34D8-20DF-40DE-44C5BEF2EC22}"/>
          </ac:spMkLst>
        </pc:spChg>
        <pc:spChg chg="del">
          <ac:chgData name="Lucas Cinquetti Moreira" userId="S::lucas.cinquetti@ges.inatel.br::890767fd-182f-4d24-b19c-7838e51d39b3" providerId="AD" clId="Web-{19E0C5BC-31F6-077D-CBA9-F91F22DDACCB}" dt="2024-03-15T14:09:36.240" v="140"/>
          <ac:spMkLst>
            <pc:docMk/>
            <pc:sldMk cId="2865463086" sldId="265"/>
            <ac:spMk id="3" creationId="{52F1AC3D-9EF7-C6AA-5EB7-57A6722813D2}"/>
          </ac:spMkLst>
        </pc:spChg>
        <pc:picChg chg="add mod ord">
          <ac:chgData name="Lucas Cinquetti Moreira" userId="S::lucas.cinquetti@ges.inatel.br::890767fd-182f-4d24-b19c-7838e51d39b3" providerId="AD" clId="Web-{19E0C5BC-31F6-077D-CBA9-F91F22DDACCB}" dt="2024-03-15T14:09:48.975" v="144" actId="1076"/>
          <ac:picMkLst>
            <pc:docMk/>
            <pc:sldMk cId="2865463086" sldId="265"/>
            <ac:picMk id="4" creationId="{D59DE038-F710-E4D5-6A20-AE49390F1125}"/>
          </ac:picMkLst>
        </pc:picChg>
      </pc:sldChg>
      <pc:sldChg chg="new">
        <pc:chgData name="Lucas Cinquetti Moreira" userId="S::lucas.cinquetti@ges.inatel.br::890767fd-182f-4d24-b19c-7838e51d39b3" providerId="AD" clId="Web-{19E0C5BC-31F6-077D-CBA9-F91F22DDACCB}" dt="2024-03-15T14:09:53.725" v="145"/>
        <pc:sldMkLst>
          <pc:docMk/>
          <pc:sldMk cId="1996858132" sldId="266"/>
        </pc:sldMkLst>
      </pc:sldChg>
      <pc:sldMasterChg chg="del delSldLayout">
        <pc:chgData name="Lucas Cinquetti Moreira" userId="S::lucas.cinquetti@ges.inatel.br::890767fd-182f-4d24-b19c-7838e51d39b3" providerId="AD" clId="Web-{19E0C5BC-31F6-077D-CBA9-F91F22DDACCB}" dt="2024-03-15T12:39:05.745" v="0"/>
        <pc:sldMasterMkLst>
          <pc:docMk/>
          <pc:sldMasterMk cId="2675746937" sldId="2147483648"/>
        </pc:sldMasterMkLst>
        <pc:sldLayoutChg chg="del">
          <pc:chgData name="Lucas Cinquetti Moreira" userId="S::lucas.cinquetti@ges.inatel.br::890767fd-182f-4d24-b19c-7838e51d39b3" providerId="AD" clId="Web-{19E0C5BC-31F6-077D-CBA9-F91F22DDACCB}" dt="2024-03-15T12:39:05.745" v="0"/>
          <pc:sldLayoutMkLst>
            <pc:docMk/>
            <pc:sldMasterMk cId="2675746937" sldId="2147483648"/>
            <pc:sldLayoutMk cId="877683876" sldId="2147483649"/>
          </pc:sldLayoutMkLst>
        </pc:sldLayoutChg>
        <pc:sldLayoutChg chg="del">
          <pc:chgData name="Lucas Cinquetti Moreira" userId="S::lucas.cinquetti@ges.inatel.br::890767fd-182f-4d24-b19c-7838e51d39b3" providerId="AD" clId="Web-{19E0C5BC-31F6-077D-CBA9-F91F22DDACCB}" dt="2024-03-15T12:39:05.745" v="0"/>
          <pc:sldLayoutMkLst>
            <pc:docMk/>
            <pc:sldMasterMk cId="2675746937" sldId="2147483648"/>
            <pc:sldLayoutMk cId="314005268" sldId="2147483650"/>
          </pc:sldLayoutMkLst>
        </pc:sldLayoutChg>
        <pc:sldLayoutChg chg="del">
          <pc:chgData name="Lucas Cinquetti Moreira" userId="S::lucas.cinquetti@ges.inatel.br::890767fd-182f-4d24-b19c-7838e51d39b3" providerId="AD" clId="Web-{19E0C5BC-31F6-077D-CBA9-F91F22DDACCB}" dt="2024-03-15T12:39:05.745" v="0"/>
          <pc:sldLayoutMkLst>
            <pc:docMk/>
            <pc:sldMasterMk cId="2675746937" sldId="2147483648"/>
            <pc:sldLayoutMk cId="3781375764" sldId="2147483651"/>
          </pc:sldLayoutMkLst>
        </pc:sldLayoutChg>
        <pc:sldLayoutChg chg="del">
          <pc:chgData name="Lucas Cinquetti Moreira" userId="S::lucas.cinquetti@ges.inatel.br::890767fd-182f-4d24-b19c-7838e51d39b3" providerId="AD" clId="Web-{19E0C5BC-31F6-077D-CBA9-F91F22DDACCB}" dt="2024-03-15T12:39:05.745" v="0"/>
          <pc:sldLayoutMkLst>
            <pc:docMk/>
            <pc:sldMasterMk cId="2675746937" sldId="2147483648"/>
            <pc:sldLayoutMk cId="2124613824" sldId="2147483652"/>
          </pc:sldLayoutMkLst>
        </pc:sldLayoutChg>
        <pc:sldLayoutChg chg="del">
          <pc:chgData name="Lucas Cinquetti Moreira" userId="S::lucas.cinquetti@ges.inatel.br::890767fd-182f-4d24-b19c-7838e51d39b3" providerId="AD" clId="Web-{19E0C5BC-31F6-077D-CBA9-F91F22DDACCB}" dt="2024-03-15T12:39:05.745" v="0"/>
          <pc:sldLayoutMkLst>
            <pc:docMk/>
            <pc:sldMasterMk cId="2675746937" sldId="2147483648"/>
            <pc:sldLayoutMk cId="3694421058" sldId="2147483653"/>
          </pc:sldLayoutMkLst>
        </pc:sldLayoutChg>
        <pc:sldLayoutChg chg="del">
          <pc:chgData name="Lucas Cinquetti Moreira" userId="S::lucas.cinquetti@ges.inatel.br::890767fd-182f-4d24-b19c-7838e51d39b3" providerId="AD" clId="Web-{19E0C5BC-31F6-077D-CBA9-F91F22DDACCB}" dt="2024-03-15T12:39:05.745" v="0"/>
          <pc:sldLayoutMkLst>
            <pc:docMk/>
            <pc:sldMasterMk cId="2675746937" sldId="2147483648"/>
            <pc:sldLayoutMk cId="3108533492" sldId="2147483654"/>
          </pc:sldLayoutMkLst>
        </pc:sldLayoutChg>
        <pc:sldLayoutChg chg="del">
          <pc:chgData name="Lucas Cinquetti Moreira" userId="S::lucas.cinquetti@ges.inatel.br::890767fd-182f-4d24-b19c-7838e51d39b3" providerId="AD" clId="Web-{19E0C5BC-31F6-077D-CBA9-F91F22DDACCB}" dt="2024-03-15T12:39:05.745" v="0"/>
          <pc:sldLayoutMkLst>
            <pc:docMk/>
            <pc:sldMasterMk cId="2675746937" sldId="2147483648"/>
            <pc:sldLayoutMk cId="578281579" sldId="2147483655"/>
          </pc:sldLayoutMkLst>
        </pc:sldLayoutChg>
        <pc:sldLayoutChg chg="del">
          <pc:chgData name="Lucas Cinquetti Moreira" userId="S::lucas.cinquetti@ges.inatel.br::890767fd-182f-4d24-b19c-7838e51d39b3" providerId="AD" clId="Web-{19E0C5BC-31F6-077D-CBA9-F91F22DDACCB}" dt="2024-03-15T12:39:05.745" v="0"/>
          <pc:sldLayoutMkLst>
            <pc:docMk/>
            <pc:sldMasterMk cId="2675746937" sldId="2147483648"/>
            <pc:sldLayoutMk cId="2217836567" sldId="2147483656"/>
          </pc:sldLayoutMkLst>
        </pc:sldLayoutChg>
        <pc:sldLayoutChg chg="del">
          <pc:chgData name="Lucas Cinquetti Moreira" userId="S::lucas.cinquetti@ges.inatel.br::890767fd-182f-4d24-b19c-7838e51d39b3" providerId="AD" clId="Web-{19E0C5BC-31F6-077D-CBA9-F91F22DDACCB}" dt="2024-03-15T12:39:05.745" v="0"/>
          <pc:sldLayoutMkLst>
            <pc:docMk/>
            <pc:sldMasterMk cId="2675746937" sldId="2147483648"/>
            <pc:sldLayoutMk cId="2245566346" sldId="2147483657"/>
          </pc:sldLayoutMkLst>
        </pc:sldLayoutChg>
        <pc:sldLayoutChg chg="del">
          <pc:chgData name="Lucas Cinquetti Moreira" userId="S::lucas.cinquetti@ges.inatel.br::890767fd-182f-4d24-b19c-7838e51d39b3" providerId="AD" clId="Web-{19E0C5BC-31F6-077D-CBA9-F91F22DDACCB}" dt="2024-03-15T12:39:05.745" v="0"/>
          <pc:sldLayoutMkLst>
            <pc:docMk/>
            <pc:sldMasterMk cId="2675746937" sldId="2147483648"/>
            <pc:sldLayoutMk cId="746588027" sldId="2147483658"/>
          </pc:sldLayoutMkLst>
        </pc:sldLayoutChg>
        <pc:sldLayoutChg chg="del">
          <pc:chgData name="Lucas Cinquetti Moreira" userId="S::lucas.cinquetti@ges.inatel.br::890767fd-182f-4d24-b19c-7838e51d39b3" providerId="AD" clId="Web-{19E0C5BC-31F6-077D-CBA9-F91F22DDACCB}" dt="2024-03-15T12:39:05.745" v="0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addSldLayout modSldLayout">
        <pc:chgData name="Lucas Cinquetti Moreira" userId="S::lucas.cinquetti@ges.inatel.br::890767fd-182f-4d24-b19c-7838e51d39b3" providerId="AD" clId="Web-{19E0C5BC-31F6-077D-CBA9-F91F22DDACCB}" dt="2024-03-15T12:39:05.745" v="0"/>
        <pc:sldMasterMkLst>
          <pc:docMk/>
          <pc:sldMasterMk cId="4270387763" sldId="2147483660"/>
        </pc:sldMasterMkLst>
        <pc:sldLayoutChg chg="add mod replId">
          <pc:chgData name="Lucas Cinquetti Moreira" userId="S::lucas.cinquetti@ges.inatel.br::890767fd-182f-4d24-b19c-7838e51d39b3" providerId="AD" clId="Web-{19E0C5BC-31F6-077D-CBA9-F91F22DDACCB}" dt="2024-03-15T12:39:05.745" v="0"/>
          <pc:sldLayoutMkLst>
            <pc:docMk/>
            <pc:sldMasterMk cId="4270387763" sldId="2147483660"/>
            <pc:sldLayoutMk cId="2654584678" sldId="2147483661"/>
          </pc:sldLayoutMkLst>
        </pc:sldLayoutChg>
        <pc:sldLayoutChg chg="add mod replId">
          <pc:chgData name="Lucas Cinquetti Moreira" userId="S::lucas.cinquetti@ges.inatel.br::890767fd-182f-4d24-b19c-7838e51d39b3" providerId="AD" clId="Web-{19E0C5BC-31F6-077D-CBA9-F91F22DDACCB}" dt="2024-03-15T12:39:05.745" v="0"/>
          <pc:sldLayoutMkLst>
            <pc:docMk/>
            <pc:sldMasterMk cId="4270387763" sldId="2147483660"/>
            <pc:sldLayoutMk cId="3213913438" sldId="2147483662"/>
          </pc:sldLayoutMkLst>
        </pc:sldLayoutChg>
        <pc:sldLayoutChg chg="add mod replId">
          <pc:chgData name="Lucas Cinquetti Moreira" userId="S::lucas.cinquetti@ges.inatel.br::890767fd-182f-4d24-b19c-7838e51d39b3" providerId="AD" clId="Web-{19E0C5BC-31F6-077D-CBA9-F91F22DDACCB}" dt="2024-03-15T12:39:05.745" v="0"/>
          <pc:sldLayoutMkLst>
            <pc:docMk/>
            <pc:sldMasterMk cId="4270387763" sldId="2147483660"/>
            <pc:sldLayoutMk cId="3413189090" sldId="2147483663"/>
          </pc:sldLayoutMkLst>
        </pc:sldLayoutChg>
        <pc:sldLayoutChg chg="add mod replId">
          <pc:chgData name="Lucas Cinquetti Moreira" userId="S::lucas.cinquetti@ges.inatel.br::890767fd-182f-4d24-b19c-7838e51d39b3" providerId="AD" clId="Web-{19E0C5BC-31F6-077D-CBA9-F91F22DDACCB}" dt="2024-03-15T12:39:05.745" v="0"/>
          <pc:sldLayoutMkLst>
            <pc:docMk/>
            <pc:sldMasterMk cId="4270387763" sldId="2147483660"/>
            <pc:sldLayoutMk cId="72821874" sldId="2147483664"/>
          </pc:sldLayoutMkLst>
        </pc:sldLayoutChg>
        <pc:sldLayoutChg chg="add mod replId">
          <pc:chgData name="Lucas Cinquetti Moreira" userId="S::lucas.cinquetti@ges.inatel.br::890767fd-182f-4d24-b19c-7838e51d39b3" providerId="AD" clId="Web-{19E0C5BC-31F6-077D-CBA9-F91F22DDACCB}" dt="2024-03-15T12:39:05.745" v="0"/>
          <pc:sldLayoutMkLst>
            <pc:docMk/>
            <pc:sldMasterMk cId="4270387763" sldId="2147483660"/>
            <pc:sldLayoutMk cId="3264706936" sldId="2147483665"/>
          </pc:sldLayoutMkLst>
        </pc:sldLayoutChg>
        <pc:sldLayoutChg chg="add mod replId">
          <pc:chgData name="Lucas Cinquetti Moreira" userId="S::lucas.cinquetti@ges.inatel.br::890767fd-182f-4d24-b19c-7838e51d39b3" providerId="AD" clId="Web-{19E0C5BC-31F6-077D-CBA9-F91F22DDACCB}" dt="2024-03-15T12:39:05.745" v="0"/>
          <pc:sldLayoutMkLst>
            <pc:docMk/>
            <pc:sldMasterMk cId="4270387763" sldId="2147483660"/>
            <pc:sldLayoutMk cId="2570035117" sldId="2147483666"/>
          </pc:sldLayoutMkLst>
        </pc:sldLayoutChg>
        <pc:sldLayoutChg chg="add mod replId">
          <pc:chgData name="Lucas Cinquetti Moreira" userId="S::lucas.cinquetti@ges.inatel.br::890767fd-182f-4d24-b19c-7838e51d39b3" providerId="AD" clId="Web-{19E0C5BC-31F6-077D-CBA9-F91F22DDACCB}" dt="2024-03-15T12:39:05.745" v="0"/>
          <pc:sldLayoutMkLst>
            <pc:docMk/>
            <pc:sldMasterMk cId="4270387763" sldId="2147483660"/>
            <pc:sldLayoutMk cId="1052818652" sldId="2147483667"/>
          </pc:sldLayoutMkLst>
        </pc:sldLayoutChg>
        <pc:sldLayoutChg chg="add mod replId">
          <pc:chgData name="Lucas Cinquetti Moreira" userId="S::lucas.cinquetti@ges.inatel.br::890767fd-182f-4d24-b19c-7838e51d39b3" providerId="AD" clId="Web-{19E0C5BC-31F6-077D-CBA9-F91F22DDACCB}" dt="2024-03-15T12:39:05.745" v="0"/>
          <pc:sldLayoutMkLst>
            <pc:docMk/>
            <pc:sldMasterMk cId="4270387763" sldId="2147483660"/>
            <pc:sldLayoutMk cId="3493044842" sldId="2147483668"/>
          </pc:sldLayoutMkLst>
        </pc:sldLayoutChg>
        <pc:sldLayoutChg chg="add mod replId">
          <pc:chgData name="Lucas Cinquetti Moreira" userId="S::lucas.cinquetti@ges.inatel.br::890767fd-182f-4d24-b19c-7838e51d39b3" providerId="AD" clId="Web-{19E0C5BC-31F6-077D-CBA9-F91F22DDACCB}" dt="2024-03-15T12:39:05.745" v="0"/>
          <pc:sldLayoutMkLst>
            <pc:docMk/>
            <pc:sldMasterMk cId="4270387763" sldId="2147483660"/>
            <pc:sldLayoutMk cId="503460147" sldId="2147483669"/>
          </pc:sldLayoutMkLst>
        </pc:sldLayoutChg>
        <pc:sldLayoutChg chg="add mod replId">
          <pc:chgData name="Lucas Cinquetti Moreira" userId="S::lucas.cinquetti@ges.inatel.br::890767fd-182f-4d24-b19c-7838e51d39b3" providerId="AD" clId="Web-{19E0C5BC-31F6-077D-CBA9-F91F22DDACCB}" dt="2024-03-15T12:39:05.745" v="0"/>
          <pc:sldLayoutMkLst>
            <pc:docMk/>
            <pc:sldMasterMk cId="4270387763" sldId="2147483660"/>
            <pc:sldLayoutMk cId="453165422" sldId="2147483670"/>
          </pc:sldLayoutMkLst>
        </pc:sldLayoutChg>
        <pc:sldLayoutChg chg="add mod replId">
          <pc:chgData name="Lucas Cinquetti Moreira" userId="S::lucas.cinquetti@ges.inatel.br::890767fd-182f-4d24-b19c-7838e51d39b3" providerId="AD" clId="Web-{19E0C5BC-31F6-077D-CBA9-F91F22DDACCB}" dt="2024-03-15T12:39:05.745" v="0"/>
          <pc:sldLayoutMkLst>
            <pc:docMk/>
            <pc:sldMasterMk cId="4270387763" sldId="2147483660"/>
            <pc:sldLayoutMk cId="3903063888" sldId="2147483671"/>
          </pc:sldLayoutMkLst>
        </pc:sldLayoutChg>
        <pc:sldLayoutChg chg="add mod replId">
          <pc:chgData name="Lucas Cinquetti Moreira" userId="S::lucas.cinquetti@ges.inatel.br::890767fd-182f-4d24-b19c-7838e51d39b3" providerId="AD" clId="Web-{19E0C5BC-31F6-077D-CBA9-F91F22DDACCB}" dt="2024-03-15T12:39:05.745" v="0"/>
          <pc:sldLayoutMkLst>
            <pc:docMk/>
            <pc:sldMasterMk cId="4270387763" sldId="2147483660"/>
            <pc:sldLayoutMk cId="2383578976" sldId="2147483672"/>
          </pc:sldLayoutMkLst>
        </pc:sldLayoutChg>
        <pc:sldLayoutChg chg="add mod replId">
          <pc:chgData name="Lucas Cinquetti Moreira" userId="S::lucas.cinquetti@ges.inatel.br::890767fd-182f-4d24-b19c-7838e51d39b3" providerId="AD" clId="Web-{19E0C5BC-31F6-077D-CBA9-F91F22DDACCB}" dt="2024-03-15T12:39:05.745" v="0"/>
          <pc:sldLayoutMkLst>
            <pc:docMk/>
            <pc:sldMasterMk cId="4270387763" sldId="2147483660"/>
            <pc:sldLayoutMk cId="16870977" sldId="2147483673"/>
          </pc:sldLayoutMkLst>
        </pc:sldLayoutChg>
        <pc:sldLayoutChg chg="add mod replId">
          <pc:chgData name="Lucas Cinquetti Moreira" userId="S::lucas.cinquetti@ges.inatel.br::890767fd-182f-4d24-b19c-7838e51d39b3" providerId="AD" clId="Web-{19E0C5BC-31F6-077D-CBA9-F91F22DDACCB}" dt="2024-03-15T12:39:05.745" v="0"/>
          <pc:sldLayoutMkLst>
            <pc:docMk/>
            <pc:sldMasterMk cId="4270387763" sldId="2147483660"/>
            <pc:sldLayoutMk cId="3821605204" sldId="2147483674"/>
          </pc:sldLayoutMkLst>
        </pc:sldLayoutChg>
        <pc:sldLayoutChg chg="add mod replId">
          <pc:chgData name="Lucas Cinquetti Moreira" userId="S::lucas.cinquetti@ges.inatel.br::890767fd-182f-4d24-b19c-7838e51d39b3" providerId="AD" clId="Web-{19E0C5BC-31F6-077D-CBA9-F91F22DDACCB}" dt="2024-03-15T12:39:05.745" v="0"/>
          <pc:sldLayoutMkLst>
            <pc:docMk/>
            <pc:sldMasterMk cId="4270387763" sldId="2147483660"/>
            <pc:sldLayoutMk cId="3797733795" sldId="2147483675"/>
          </pc:sldLayoutMkLst>
        </pc:sldLayoutChg>
        <pc:sldLayoutChg chg="add mod replId">
          <pc:chgData name="Lucas Cinquetti Moreira" userId="S::lucas.cinquetti@ges.inatel.br::890767fd-182f-4d24-b19c-7838e51d39b3" providerId="AD" clId="Web-{19E0C5BC-31F6-077D-CBA9-F91F22DDACCB}" dt="2024-03-15T12:39:05.745" v="0"/>
          <pc:sldLayoutMkLst>
            <pc:docMk/>
            <pc:sldMasterMk cId="4270387763" sldId="2147483660"/>
            <pc:sldLayoutMk cId="440462195" sldId="2147483676"/>
          </pc:sldLayoutMkLst>
        </pc:sldLayoutChg>
      </pc:sldMasterChg>
    </pc:docChg>
  </pc:docChgLst>
  <pc:docChgLst>
    <pc:chgData name="Lucas Cinquetti Moreira" userId="S::lucas.cinquetti@ges.inatel.br::890767fd-182f-4d24-b19c-7838e51d39b3" providerId="AD" clId="Web-{5F773500-6878-5F06-F213-EBC7FFCA9506}"/>
    <pc:docChg chg="addSld modSld">
      <pc:chgData name="Lucas Cinquetti Moreira" userId="S::lucas.cinquetti@ges.inatel.br::890767fd-182f-4d24-b19c-7838e51d39b3" providerId="AD" clId="Web-{5F773500-6878-5F06-F213-EBC7FFCA9506}" dt="2024-03-15T14:18:42.427" v="31" actId="20577"/>
      <pc:docMkLst>
        <pc:docMk/>
      </pc:docMkLst>
      <pc:sldChg chg="addSp delSp modSp">
        <pc:chgData name="Lucas Cinquetti Moreira" userId="S::lucas.cinquetti@ges.inatel.br::890767fd-182f-4d24-b19c-7838e51d39b3" providerId="AD" clId="Web-{5F773500-6878-5F06-F213-EBC7FFCA9506}" dt="2024-03-15T14:11:28.619" v="5" actId="1076"/>
        <pc:sldMkLst>
          <pc:docMk/>
          <pc:sldMk cId="1996858132" sldId="266"/>
        </pc:sldMkLst>
        <pc:spChg chg="mod">
          <ac:chgData name="Lucas Cinquetti Moreira" userId="S::lucas.cinquetti@ges.inatel.br::890767fd-182f-4d24-b19c-7838e51d39b3" providerId="AD" clId="Web-{5F773500-6878-5F06-F213-EBC7FFCA9506}" dt="2024-03-15T14:10:36.008" v="3" actId="20577"/>
          <ac:spMkLst>
            <pc:docMk/>
            <pc:sldMk cId="1996858132" sldId="266"/>
            <ac:spMk id="2" creationId="{BF8D705F-088E-5535-49D4-609EC93A7CE3}"/>
          </ac:spMkLst>
        </pc:spChg>
        <pc:spChg chg="del">
          <ac:chgData name="Lucas Cinquetti Moreira" userId="S::lucas.cinquetti@ges.inatel.br::890767fd-182f-4d24-b19c-7838e51d39b3" providerId="AD" clId="Web-{5F773500-6878-5F06-F213-EBC7FFCA9506}" dt="2024-03-15T14:11:25.900" v="4"/>
          <ac:spMkLst>
            <pc:docMk/>
            <pc:sldMk cId="1996858132" sldId="266"/>
            <ac:spMk id="3" creationId="{11684CCC-7B4C-4FEB-4343-02332F8BA7F2}"/>
          </ac:spMkLst>
        </pc:spChg>
        <pc:picChg chg="add mod ord">
          <ac:chgData name="Lucas Cinquetti Moreira" userId="S::lucas.cinquetti@ges.inatel.br::890767fd-182f-4d24-b19c-7838e51d39b3" providerId="AD" clId="Web-{5F773500-6878-5F06-F213-EBC7FFCA9506}" dt="2024-03-15T14:11:28.619" v="5" actId="1076"/>
          <ac:picMkLst>
            <pc:docMk/>
            <pc:sldMk cId="1996858132" sldId="266"/>
            <ac:picMk id="4" creationId="{90318410-B6B5-7C61-FBC6-533DFF9DB570}"/>
          </ac:picMkLst>
        </pc:picChg>
      </pc:sldChg>
      <pc:sldChg chg="addSp delSp modSp new">
        <pc:chgData name="Lucas Cinquetti Moreira" userId="S::lucas.cinquetti@ges.inatel.br::890767fd-182f-4d24-b19c-7838e51d39b3" providerId="AD" clId="Web-{5F773500-6878-5F06-F213-EBC7FFCA9506}" dt="2024-03-15T14:15:37.219" v="12" actId="1076"/>
        <pc:sldMkLst>
          <pc:docMk/>
          <pc:sldMk cId="1229177669" sldId="267"/>
        </pc:sldMkLst>
        <pc:spChg chg="mod">
          <ac:chgData name="Lucas Cinquetti Moreira" userId="S::lucas.cinquetti@ges.inatel.br::890767fd-182f-4d24-b19c-7838e51d39b3" providerId="AD" clId="Web-{5F773500-6878-5F06-F213-EBC7FFCA9506}" dt="2024-03-15T14:14:17.467" v="8" actId="20577"/>
          <ac:spMkLst>
            <pc:docMk/>
            <pc:sldMk cId="1229177669" sldId="267"/>
            <ac:spMk id="2" creationId="{1F90560B-8A42-878F-B60B-2807425A999E}"/>
          </ac:spMkLst>
        </pc:spChg>
        <pc:spChg chg="del">
          <ac:chgData name="Lucas Cinquetti Moreira" userId="S::lucas.cinquetti@ges.inatel.br::890767fd-182f-4d24-b19c-7838e51d39b3" providerId="AD" clId="Web-{5F773500-6878-5F06-F213-EBC7FFCA9506}" dt="2024-03-15T14:14:56.343" v="9"/>
          <ac:spMkLst>
            <pc:docMk/>
            <pc:sldMk cId="1229177669" sldId="267"/>
            <ac:spMk id="3" creationId="{2B3C4CFD-CB46-A1EC-BC31-A0B242B4A7E3}"/>
          </ac:spMkLst>
        </pc:spChg>
        <pc:picChg chg="add mod ord">
          <ac:chgData name="Lucas Cinquetti Moreira" userId="S::lucas.cinquetti@ges.inatel.br::890767fd-182f-4d24-b19c-7838e51d39b3" providerId="AD" clId="Web-{5F773500-6878-5F06-F213-EBC7FFCA9506}" dt="2024-03-15T14:15:37.219" v="12" actId="1076"/>
          <ac:picMkLst>
            <pc:docMk/>
            <pc:sldMk cId="1229177669" sldId="267"/>
            <ac:picMk id="4" creationId="{58207B28-950C-D334-ED89-C252402819C2}"/>
          </ac:picMkLst>
        </pc:picChg>
      </pc:sldChg>
      <pc:sldChg chg="addSp delSp modSp new">
        <pc:chgData name="Lucas Cinquetti Moreira" userId="S::lucas.cinquetti@ges.inatel.br::890767fd-182f-4d24-b19c-7838e51d39b3" providerId="AD" clId="Web-{5F773500-6878-5F06-F213-EBC7FFCA9506}" dt="2024-03-15T14:16:03.720" v="21" actId="1076"/>
        <pc:sldMkLst>
          <pc:docMk/>
          <pc:sldMk cId="2645644357" sldId="268"/>
        </pc:sldMkLst>
        <pc:spChg chg="mod">
          <ac:chgData name="Lucas Cinquetti Moreira" userId="S::lucas.cinquetti@ges.inatel.br::890767fd-182f-4d24-b19c-7838e51d39b3" providerId="AD" clId="Web-{5F773500-6878-5F06-F213-EBC7FFCA9506}" dt="2024-03-15T14:15:42.845" v="15" actId="20577"/>
          <ac:spMkLst>
            <pc:docMk/>
            <pc:sldMk cId="2645644357" sldId="268"/>
            <ac:spMk id="2" creationId="{7746570C-3096-CC78-EB5B-13CBC3DEF526}"/>
          </ac:spMkLst>
        </pc:spChg>
        <pc:spChg chg="del">
          <ac:chgData name="Lucas Cinquetti Moreira" userId="S::lucas.cinquetti@ges.inatel.br::890767fd-182f-4d24-b19c-7838e51d39b3" providerId="AD" clId="Web-{5F773500-6878-5F06-F213-EBC7FFCA9506}" dt="2024-03-15T14:15:46.751" v="16"/>
          <ac:spMkLst>
            <pc:docMk/>
            <pc:sldMk cId="2645644357" sldId="268"/>
            <ac:spMk id="3" creationId="{9399E03A-FC1D-E47C-76A2-B73DB31A9D17}"/>
          </ac:spMkLst>
        </pc:spChg>
        <pc:picChg chg="add mod ord">
          <ac:chgData name="Lucas Cinquetti Moreira" userId="S::lucas.cinquetti@ges.inatel.br::890767fd-182f-4d24-b19c-7838e51d39b3" providerId="AD" clId="Web-{5F773500-6878-5F06-F213-EBC7FFCA9506}" dt="2024-03-15T14:16:03.720" v="21" actId="1076"/>
          <ac:picMkLst>
            <pc:docMk/>
            <pc:sldMk cId="2645644357" sldId="268"/>
            <ac:picMk id="4" creationId="{6356D892-4572-FB53-3158-FCD12C444228}"/>
          </ac:picMkLst>
        </pc:picChg>
      </pc:sldChg>
      <pc:sldChg chg="addSp delSp modSp new">
        <pc:chgData name="Lucas Cinquetti Moreira" userId="S::lucas.cinquetti@ges.inatel.br::890767fd-182f-4d24-b19c-7838e51d39b3" providerId="AD" clId="Web-{5F773500-6878-5F06-F213-EBC7FFCA9506}" dt="2024-03-15T14:17:41.363" v="28" actId="1076"/>
        <pc:sldMkLst>
          <pc:docMk/>
          <pc:sldMk cId="845271730" sldId="269"/>
        </pc:sldMkLst>
        <pc:spChg chg="mod">
          <ac:chgData name="Lucas Cinquetti Moreira" userId="S::lucas.cinquetti@ges.inatel.br::890767fd-182f-4d24-b19c-7838e51d39b3" providerId="AD" clId="Web-{5F773500-6878-5F06-F213-EBC7FFCA9506}" dt="2024-03-15T14:17:31.066" v="23" actId="20577"/>
          <ac:spMkLst>
            <pc:docMk/>
            <pc:sldMk cId="845271730" sldId="269"/>
            <ac:spMk id="2" creationId="{9D66BE51-86F4-A008-58B1-10A62624B9FF}"/>
          </ac:spMkLst>
        </pc:spChg>
        <pc:spChg chg="del">
          <ac:chgData name="Lucas Cinquetti Moreira" userId="S::lucas.cinquetti@ges.inatel.br::890767fd-182f-4d24-b19c-7838e51d39b3" providerId="AD" clId="Web-{5F773500-6878-5F06-F213-EBC7FFCA9506}" dt="2024-03-15T14:17:35.066" v="24"/>
          <ac:spMkLst>
            <pc:docMk/>
            <pc:sldMk cId="845271730" sldId="269"/>
            <ac:spMk id="3" creationId="{AD64DC77-A860-E898-0744-EBC16988461E}"/>
          </ac:spMkLst>
        </pc:spChg>
        <pc:picChg chg="add mod ord">
          <ac:chgData name="Lucas Cinquetti Moreira" userId="S::lucas.cinquetti@ges.inatel.br::890767fd-182f-4d24-b19c-7838e51d39b3" providerId="AD" clId="Web-{5F773500-6878-5F06-F213-EBC7FFCA9506}" dt="2024-03-15T14:17:41.363" v="28" actId="1076"/>
          <ac:picMkLst>
            <pc:docMk/>
            <pc:sldMk cId="845271730" sldId="269"/>
            <ac:picMk id="4" creationId="{2FCCCAD7-93CB-497A-77A4-88CBE005F4E2}"/>
          </ac:picMkLst>
        </pc:picChg>
      </pc:sldChg>
      <pc:sldChg chg="modSp new">
        <pc:chgData name="Lucas Cinquetti Moreira" userId="S::lucas.cinquetti@ges.inatel.br::890767fd-182f-4d24-b19c-7838e51d39b3" providerId="AD" clId="Web-{5F773500-6878-5F06-F213-EBC7FFCA9506}" dt="2024-03-15T14:18:42.427" v="31" actId="20577"/>
        <pc:sldMkLst>
          <pc:docMk/>
          <pc:sldMk cId="1495155060" sldId="270"/>
        </pc:sldMkLst>
        <pc:spChg chg="mod">
          <ac:chgData name="Lucas Cinquetti Moreira" userId="S::lucas.cinquetti@ges.inatel.br::890767fd-182f-4d24-b19c-7838e51d39b3" providerId="AD" clId="Web-{5F773500-6878-5F06-F213-EBC7FFCA9506}" dt="2024-03-15T14:18:42.427" v="31" actId="20577"/>
          <ac:spMkLst>
            <pc:docMk/>
            <pc:sldMk cId="1495155060" sldId="270"/>
            <ac:spMk id="2" creationId="{99F60051-6F1A-85F2-1A86-99FA405804D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58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6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3063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578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70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605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733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46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91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18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2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0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3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1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4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6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38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Clustering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533BA-34D8-20DF-40DE-44C5BEF2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K-</a:t>
            </a:r>
            <a:r>
              <a:rPr lang="pt-BR" dirty="0" err="1"/>
              <a:t>Means</a:t>
            </a:r>
          </a:p>
        </p:txBody>
      </p:sp>
      <p:pic>
        <p:nvPicPr>
          <p:cNvPr id="4" name="Espaço Reservado para Conteúdo 3" descr="Gráfico, Gráfico de dispersão, Gráfico de bolhas&#10;&#10;Descrição gerada automaticamente">
            <a:extLst>
              <a:ext uri="{FF2B5EF4-FFF2-40B4-BE49-F238E27FC236}">
                <a16:creationId xmlns:a16="http://schemas.microsoft.com/office/drawing/2014/main" id="{D59DE038-F710-E4D5-6A20-AE49390F1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074" y="1776578"/>
            <a:ext cx="8649598" cy="4045968"/>
          </a:xfrm>
        </p:spPr>
      </p:pic>
    </p:spTree>
    <p:extLst>
      <p:ext uri="{BB962C8B-B14F-4D97-AF65-F5344CB8AC3E}">
        <p14:creationId xmlns:p14="http://schemas.microsoft.com/office/powerpoint/2010/main" val="2865463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D705F-088E-5535-49D4-609EC93A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K-</a:t>
            </a:r>
            <a:r>
              <a:rPr lang="pt-BR" dirty="0" err="1"/>
              <a:t>Means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0318410-B6B5-7C61-FBC6-533DFF9DB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824" y="2182081"/>
            <a:ext cx="7115175" cy="3219450"/>
          </a:xfrm>
        </p:spPr>
      </p:pic>
    </p:spTree>
    <p:extLst>
      <p:ext uri="{BB962C8B-B14F-4D97-AF65-F5344CB8AC3E}">
        <p14:creationId xmlns:p14="http://schemas.microsoft.com/office/powerpoint/2010/main" val="1996858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0560B-8A42-878F-B60B-2807425A9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K-</a:t>
            </a:r>
            <a:r>
              <a:rPr lang="pt-BR" dirty="0" err="1"/>
              <a:t>Means</a:t>
            </a:r>
          </a:p>
        </p:txBody>
      </p:sp>
      <p:pic>
        <p:nvPicPr>
          <p:cNvPr id="4" name="Espaço Reservado para Conteúdo 3" descr="Gráfico, Gráfico de bolhas&#10;&#10;Descrição gerada automaticamente">
            <a:extLst>
              <a:ext uri="{FF2B5EF4-FFF2-40B4-BE49-F238E27FC236}">
                <a16:creationId xmlns:a16="http://schemas.microsoft.com/office/drawing/2014/main" id="{58207B28-950C-D334-ED89-C25240281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5719" y="1836424"/>
            <a:ext cx="8609096" cy="3900738"/>
          </a:xfrm>
        </p:spPr>
      </p:pic>
    </p:spTree>
    <p:extLst>
      <p:ext uri="{BB962C8B-B14F-4D97-AF65-F5344CB8AC3E}">
        <p14:creationId xmlns:p14="http://schemas.microsoft.com/office/powerpoint/2010/main" val="1229177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6570C-3096-CC78-EB5B-13CBC3DE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K-</a:t>
            </a:r>
            <a:r>
              <a:rPr lang="pt-BR" dirty="0" err="1"/>
              <a:t>Means</a:t>
            </a:r>
          </a:p>
        </p:txBody>
      </p:sp>
      <p:pic>
        <p:nvPicPr>
          <p:cNvPr id="4" name="Espaço Reservado para Conteúdo 3" descr="Gráfico, Gráfico de bolhas&#10;&#10;Descrição gerada automaticamente">
            <a:extLst>
              <a:ext uri="{FF2B5EF4-FFF2-40B4-BE49-F238E27FC236}">
                <a16:creationId xmlns:a16="http://schemas.microsoft.com/office/drawing/2014/main" id="{6356D892-4572-FB53-3158-FCD12C444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1850" y="1852216"/>
            <a:ext cx="8919411" cy="4089734"/>
          </a:xfrm>
        </p:spPr>
      </p:pic>
    </p:spTree>
    <p:extLst>
      <p:ext uri="{BB962C8B-B14F-4D97-AF65-F5344CB8AC3E}">
        <p14:creationId xmlns:p14="http://schemas.microsoft.com/office/powerpoint/2010/main" val="2645644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6BE51-86F4-A008-58B1-10A62624B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K-</a:t>
            </a:r>
            <a:r>
              <a:rPr lang="pt-BR" dirty="0" err="1"/>
              <a:t>Means</a:t>
            </a:r>
          </a:p>
        </p:txBody>
      </p:sp>
      <p:pic>
        <p:nvPicPr>
          <p:cNvPr id="4" name="Espaço Reservado para Conteúdo 3" descr="Gráfico, Gráfico de dispersão, Gráfico de bolhas&#10;&#10;Descrição gerada automaticamente">
            <a:extLst>
              <a:ext uri="{FF2B5EF4-FFF2-40B4-BE49-F238E27FC236}">
                <a16:creationId xmlns:a16="http://schemas.microsoft.com/office/drawing/2014/main" id="{2FCCCAD7-93CB-497A-77A4-88CBE005F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7314" y="1753958"/>
            <a:ext cx="8828171" cy="4105775"/>
          </a:xfrm>
        </p:spPr>
      </p:pic>
    </p:spTree>
    <p:extLst>
      <p:ext uri="{BB962C8B-B14F-4D97-AF65-F5344CB8AC3E}">
        <p14:creationId xmlns:p14="http://schemas.microsoft.com/office/powerpoint/2010/main" val="845271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9E333-DF06-F1E3-09DE-5ABAE653E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K-</a:t>
            </a:r>
            <a:r>
              <a:rPr lang="pt-BR" dirty="0" err="1"/>
              <a:t>Means</a:t>
            </a:r>
          </a:p>
        </p:txBody>
      </p:sp>
      <p:pic>
        <p:nvPicPr>
          <p:cNvPr id="5" name="Espaço Reservado para Conteúdo 4" descr="Gráfico, Gráfico de linhas&#10;&#10;Descrição gerada automaticamente">
            <a:extLst>
              <a:ext uri="{FF2B5EF4-FFF2-40B4-BE49-F238E27FC236}">
                <a16:creationId xmlns:a16="http://schemas.microsoft.com/office/drawing/2014/main" id="{C165F6D8-0AE1-4BE0-A1EA-91FC07B5C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6220" y="1909222"/>
            <a:ext cx="6373585" cy="3976007"/>
          </a:xfrm>
        </p:spPr>
      </p:pic>
    </p:spTree>
    <p:extLst>
      <p:ext uri="{BB962C8B-B14F-4D97-AF65-F5344CB8AC3E}">
        <p14:creationId xmlns:p14="http://schemas.microsoft.com/office/powerpoint/2010/main" val="2827584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60051-6F1A-85F2-1A86-99FA40580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Formas de validar Precisão</a:t>
            </a:r>
            <a:br>
              <a:rPr lang="pt-BR" dirty="0"/>
            </a:br>
            <a:br>
              <a:rPr lang="pt-BR" dirty="0"/>
            </a:br>
            <a:r>
              <a:rPr lang="pt-BR" dirty="0"/>
              <a:t>Método da Silhueta</a:t>
            </a:r>
          </a:p>
        </p:txBody>
      </p:sp>
      <p:pic>
        <p:nvPicPr>
          <p:cNvPr id="4" name="Espaço Reservado para Conteúdo 3" descr="Padrão do plano de fundo&#10;&#10;Descrição gerada automaticamente">
            <a:extLst>
              <a:ext uri="{FF2B5EF4-FFF2-40B4-BE49-F238E27FC236}">
                <a16:creationId xmlns:a16="http://schemas.microsoft.com/office/drawing/2014/main" id="{5A6F7C62-565E-10EE-17B5-806185DE9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6962" y="2329543"/>
            <a:ext cx="7821957" cy="3995336"/>
          </a:xfrm>
        </p:spPr>
      </p:pic>
    </p:spTree>
    <p:extLst>
      <p:ext uri="{BB962C8B-B14F-4D97-AF65-F5344CB8AC3E}">
        <p14:creationId xmlns:p14="http://schemas.microsoft.com/office/powerpoint/2010/main" val="1495155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5842B-B015-409F-602E-92EBFC9AC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200" dirty="0">
                <a:ea typeface="+mj-lt"/>
                <a:cs typeface="+mj-lt"/>
              </a:rPr>
              <a:t>Formas de validar Precisão</a:t>
            </a:r>
            <a:br>
              <a:rPr lang="pt-BR" sz="3200" dirty="0">
                <a:ea typeface="+mj-lt"/>
                <a:cs typeface="+mj-lt"/>
              </a:rPr>
            </a:br>
            <a:br>
              <a:rPr lang="pt-BR" sz="3200" dirty="0">
                <a:ea typeface="+mj-lt"/>
                <a:cs typeface="+mj-lt"/>
              </a:rPr>
            </a:br>
            <a:r>
              <a:rPr lang="pt-BR" sz="3200" dirty="0">
                <a:ea typeface="+mj-lt"/>
                <a:cs typeface="+mj-lt"/>
              </a:rPr>
              <a:t>Método da Silhueta</a:t>
            </a:r>
            <a:endParaRPr lang="pt-BR" dirty="0"/>
          </a:p>
        </p:txBody>
      </p:sp>
      <p:pic>
        <p:nvPicPr>
          <p:cNvPr id="4" name="Espaço Reservado para Conteúdo 3" descr="Gráfico, Gráfico de bolhas&#10;&#10;Descrição gerada automaticamente">
            <a:extLst>
              <a:ext uri="{FF2B5EF4-FFF2-40B4-BE49-F238E27FC236}">
                <a16:creationId xmlns:a16="http://schemas.microsoft.com/office/drawing/2014/main" id="{6B7FEA60-3DFD-0795-CA1F-390AEB98A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3557" y="2133600"/>
            <a:ext cx="7165995" cy="3777622"/>
          </a:xfrm>
        </p:spPr>
      </p:pic>
    </p:spTree>
    <p:extLst>
      <p:ext uri="{BB962C8B-B14F-4D97-AF65-F5344CB8AC3E}">
        <p14:creationId xmlns:p14="http://schemas.microsoft.com/office/powerpoint/2010/main" val="804031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22BAA-6A42-5B2E-D276-026C0BEB5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 Silhueta</a:t>
            </a:r>
          </a:p>
        </p:txBody>
      </p:sp>
      <p:pic>
        <p:nvPicPr>
          <p:cNvPr id="4" name="Espaço Reservado para Conteúdo 3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0A96F8BD-D1C7-8192-B6EC-11715B5FC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8737" y="2212661"/>
            <a:ext cx="7894864" cy="3619500"/>
          </a:xfrm>
        </p:spPr>
      </p:pic>
    </p:spTree>
    <p:extLst>
      <p:ext uri="{BB962C8B-B14F-4D97-AF65-F5344CB8AC3E}">
        <p14:creationId xmlns:p14="http://schemas.microsoft.com/office/powerpoint/2010/main" val="163140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7D206-C71B-7943-BF58-15C550D64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 Silhueta</a:t>
            </a:r>
          </a:p>
        </p:txBody>
      </p:sp>
      <p:pic>
        <p:nvPicPr>
          <p:cNvPr id="4" name="Espaço Reservado para Conteúdo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678A9B21-C6E0-AB26-F927-2B58C7DDC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4784" y="2128298"/>
            <a:ext cx="7641771" cy="3635828"/>
          </a:xfrm>
        </p:spPr>
      </p:pic>
    </p:spTree>
    <p:extLst>
      <p:ext uri="{BB962C8B-B14F-4D97-AF65-F5344CB8AC3E}">
        <p14:creationId xmlns:p14="http://schemas.microsoft.com/office/powerpoint/2010/main" val="110118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7A6EC-044D-39DD-B2AE-995D78719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Não-Supervisionado</a:t>
            </a:r>
          </a:p>
        </p:txBody>
      </p:sp>
      <p:pic>
        <p:nvPicPr>
          <p:cNvPr id="4" name="Espaço Reservado para Conteúdo 3" descr="Uma imagem contendo Diagrama&#10;&#10;Descrição gerada automaticamente">
            <a:extLst>
              <a:ext uri="{FF2B5EF4-FFF2-40B4-BE49-F238E27FC236}">
                <a16:creationId xmlns:a16="http://schemas.microsoft.com/office/drawing/2014/main" id="{46469B70-5356-4767-70A8-6D2A42F77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4466" y="1904826"/>
            <a:ext cx="8915400" cy="3643768"/>
          </a:xfrm>
        </p:spPr>
      </p:pic>
    </p:spTree>
    <p:extLst>
      <p:ext uri="{BB962C8B-B14F-4D97-AF65-F5344CB8AC3E}">
        <p14:creationId xmlns:p14="http://schemas.microsoft.com/office/powerpoint/2010/main" val="867799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1DA3A-C29C-DD75-932B-04DB433B1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 Silhueta</a:t>
            </a:r>
          </a:p>
        </p:txBody>
      </p:sp>
      <p:pic>
        <p:nvPicPr>
          <p:cNvPr id="4" name="Espaço Reservado para Conteúdo 3" descr="Tabela&#10;&#10;Descrição gerada automaticamente">
            <a:extLst>
              <a:ext uri="{FF2B5EF4-FFF2-40B4-BE49-F238E27FC236}">
                <a16:creationId xmlns:a16="http://schemas.microsoft.com/office/drawing/2014/main" id="{E48B62A8-D75B-27E5-031B-12DFC00B7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1748" y="2294576"/>
            <a:ext cx="8087813" cy="3248841"/>
          </a:xfrm>
        </p:spPr>
      </p:pic>
    </p:spTree>
    <p:extLst>
      <p:ext uri="{BB962C8B-B14F-4D97-AF65-F5344CB8AC3E}">
        <p14:creationId xmlns:p14="http://schemas.microsoft.com/office/powerpoint/2010/main" val="642198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99874-DC5C-7305-26A5-3ED6ED3C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Método </a:t>
            </a:r>
            <a:r>
              <a:rPr lang="pt-BR" dirty="0" err="1">
                <a:solidFill>
                  <a:schemeClr val="tx1"/>
                </a:solidFill>
              </a:rPr>
              <a:t>Calinski-Harabasz</a:t>
            </a:r>
          </a:p>
        </p:txBody>
      </p:sp>
      <p:pic>
        <p:nvPicPr>
          <p:cNvPr id="4" name="Espaço Reservado para Conteúdo 3" descr="Diagrama&#10;&#10;Descrição gerada automaticamente">
            <a:extLst>
              <a:ext uri="{FF2B5EF4-FFF2-40B4-BE49-F238E27FC236}">
                <a16:creationId xmlns:a16="http://schemas.microsoft.com/office/drawing/2014/main" id="{E4405F19-1E7D-A151-8ECD-67637BF27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877" y="1654630"/>
            <a:ext cx="8610241" cy="4637592"/>
          </a:xfrm>
        </p:spPr>
      </p:pic>
    </p:spTree>
    <p:extLst>
      <p:ext uri="{BB962C8B-B14F-4D97-AF65-F5344CB8AC3E}">
        <p14:creationId xmlns:p14="http://schemas.microsoft.com/office/powerpoint/2010/main" val="24498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B766A-F12E-7B30-8FE3-3D898FE8F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Aprendizado Não-Supervisionado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96FF6CBF-0212-14C1-7322-A6DCFD388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963" y="1906137"/>
            <a:ext cx="7541122" cy="3777622"/>
          </a:xfrm>
        </p:spPr>
      </p:pic>
    </p:spTree>
    <p:extLst>
      <p:ext uri="{BB962C8B-B14F-4D97-AF65-F5344CB8AC3E}">
        <p14:creationId xmlns:p14="http://schemas.microsoft.com/office/powerpoint/2010/main" val="3402130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CC816-7ED8-FF91-E472-97B35699A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Não-Supervisionado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05564E4-889E-98CB-2DAF-C38B0A13C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9062" y="1712794"/>
            <a:ext cx="6215250" cy="3777622"/>
          </a:xfrm>
        </p:spPr>
      </p:pic>
    </p:spTree>
    <p:extLst>
      <p:ext uri="{BB962C8B-B14F-4D97-AF65-F5344CB8AC3E}">
        <p14:creationId xmlns:p14="http://schemas.microsoft.com/office/powerpoint/2010/main" val="387334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3C155-3245-D282-5D92-6CAC0B28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</a:t>
            </a:r>
            <a:r>
              <a:rPr lang="pt-BR" dirty="0" err="1"/>
              <a:t>Clustering</a:t>
            </a:r>
          </a:p>
        </p:txBody>
      </p:sp>
      <p:pic>
        <p:nvPicPr>
          <p:cNvPr id="4" name="Espaço Reservado para Conteúdo 3" descr="Diagrama&#10;&#10;Descrição gerada automaticamente">
            <a:extLst>
              <a:ext uri="{FF2B5EF4-FFF2-40B4-BE49-F238E27FC236}">
                <a16:creationId xmlns:a16="http://schemas.microsoft.com/office/drawing/2014/main" id="{67A93040-6A16-AD6D-58C7-D262CF0D0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7736" y="2133600"/>
            <a:ext cx="8687666" cy="3777622"/>
          </a:xfrm>
        </p:spPr>
      </p:pic>
    </p:spTree>
    <p:extLst>
      <p:ext uri="{BB962C8B-B14F-4D97-AF65-F5344CB8AC3E}">
        <p14:creationId xmlns:p14="http://schemas.microsoft.com/office/powerpoint/2010/main" val="1709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C92DB-B13A-C9AF-5A4B-F10B41E9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</a:t>
            </a:r>
            <a:r>
              <a:rPr lang="pt-BR" dirty="0" err="1"/>
              <a:t>Clustering</a:t>
            </a:r>
          </a:p>
        </p:txBody>
      </p:sp>
      <p:pic>
        <p:nvPicPr>
          <p:cNvPr id="4" name="Espaço Reservado para Conteúdo 3" descr="Diagrama&#10;&#10;Descrição gerada automaticamente">
            <a:extLst>
              <a:ext uri="{FF2B5EF4-FFF2-40B4-BE49-F238E27FC236}">
                <a16:creationId xmlns:a16="http://schemas.microsoft.com/office/drawing/2014/main" id="{695B0094-7BAB-94D2-43FC-88294A320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869" y="2145876"/>
            <a:ext cx="8915400" cy="3434621"/>
          </a:xfrm>
        </p:spPr>
      </p:pic>
    </p:spTree>
    <p:extLst>
      <p:ext uri="{BB962C8B-B14F-4D97-AF65-F5344CB8AC3E}">
        <p14:creationId xmlns:p14="http://schemas.microsoft.com/office/powerpoint/2010/main" val="3285733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004D3-68A8-F5C5-8B7D-3D484CD49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</a:t>
            </a:r>
            <a:r>
              <a:rPr lang="pt-BR" dirty="0" err="1"/>
              <a:t>Clustering</a:t>
            </a:r>
          </a:p>
        </p:txBody>
      </p:sp>
      <p:pic>
        <p:nvPicPr>
          <p:cNvPr id="4" name="Espaço Reservado para Conteúdo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063D1A8E-C133-7FD8-3C9A-307B0BF91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9695" y="2110475"/>
            <a:ext cx="7143750" cy="2914650"/>
          </a:xfrm>
        </p:spPr>
      </p:pic>
    </p:spTree>
    <p:extLst>
      <p:ext uri="{BB962C8B-B14F-4D97-AF65-F5344CB8AC3E}">
        <p14:creationId xmlns:p14="http://schemas.microsoft.com/office/powerpoint/2010/main" val="286084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52E11-D07B-357F-3A79-3B2608430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</a:t>
            </a:r>
            <a:r>
              <a:rPr lang="pt-BR" dirty="0" err="1"/>
              <a:t>Clustering</a:t>
            </a:r>
          </a:p>
        </p:txBody>
      </p:sp>
      <p:pic>
        <p:nvPicPr>
          <p:cNvPr id="4" name="Espaço Reservado para Conteúdo 3" descr="Diagrama&#10;&#10;Descrição gerada automaticamente">
            <a:extLst>
              <a:ext uri="{FF2B5EF4-FFF2-40B4-BE49-F238E27FC236}">
                <a16:creationId xmlns:a16="http://schemas.microsoft.com/office/drawing/2014/main" id="{39F42DB7-16A6-7796-872A-35932C3A6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1032" y="2133600"/>
            <a:ext cx="8395640" cy="3777622"/>
          </a:xfrm>
        </p:spPr>
      </p:pic>
    </p:spTree>
    <p:extLst>
      <p:ext uri="{BB962C8B-B14F-4D97-AF65-F5344CB8AC3E}">
        <p14:creationId xmlns:p14="http://schemas.microsoft.com/office/powerpoint/2010/main" val="3551480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F93A2-3D36-75FD-3F42-6E634A4A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K-</a:t>
            </a:r>
            <a:r>
              <a:rPr lang="pt-BR" dirty="0" err="1"/>
              <a:t>Means</a:t>
            </a:r>
          </a:p>
        </p:txBody>
      </p:sp>
      <p:pic>
        <p:nvPicPr>
          <p:cNvPr id="4" name="Espaço Reservado para Conteúdo 3" descr="Diagrama&#10;&#10;Descrição gerada automaticamente">
            <a:extLst>
              <a:ext uri="{FF2B5EF4-FFF2-40B4-BE49-F238E27FC236}">
                <a16:creationId xmlns:a16="http://schemas.microsoft.com/office/drawing/2014/main" id="{BCE9ABC8-74F0-A950-439F-74190E060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0962" y="1912938"/>
            <a:ext cx="8995373" cy="3917649"/>
          </a:xfrm>
        </p:spPr>
      </p:pic>
    </p:spTree>
    <p:extLst>
      <p:ext uri="{BB962C8B-B14F-4D97-AF65-F5344CB8AC3E}">
        <p14:creationId xmlns:p14="http://schemas.microsoft.com/office/powerpoint/2010/main" val="32036253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41B6D1194BC754CB44A90C521171B1A" ma:contentTypeVersion="11" ma:contentTypeDescription="Crie um novo documento." ma:contentTypeScope="" ma:versionID="c0fde8f1943337c63275eaee6d870f1c">
  <xsd:schema xmlns:xsd="http://www.w3.org/2001/XMLSchema" xmlns:xs="http://www.w3.org/2001/XMLSchema" xmlns:p="http://schemas.microsoft.com/office/2006/metadata/properties" xmlns:ns2="0ead77d6-4def-4bf9-84cb-4234f2bcd30a" xmlns:ns3="7312d8bb-64c3-4034-9a0f-dc1f127f40f2" targetNamespace="http://schemas.microsoft.com/office/2006/metadata/properties" ma:root="true" ma:fieldsID="db2cf23ead40141463f37da384a5559d" ns2:_="" ns3:_="">
    <xsd:import namespace="0ead77d6-4def-4bf9-84cb-4234f2bcd30a"/>
    <xsd:import namespace="7312d8bb-64c3-4034-9a0f-dc1f127f40f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ad77d6-4def-4bf9-84cb-4234f2bcd30a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d1d24b6d-5369-40ba-942b-984191426f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12d8bb-64c3-4034-9a0f-dc1f127f40f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db93ae12-f3b4-4cb6-93ec-3ffd52a22f07}" ma:internalName="TaxCatchAll" ma:showField="CatchAllData" ma:web="7312d8bb-64c3-4034-9a0f-dc1f127f40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312d8bb-64c3-4034-9a0f-dc1f127f40f2" xsi:nil="true"/>
    <lcf76f155ced4ddcb4097134ff3c332f xmlns="0ead77d6-4def-4bf9-84cb-4234f2bcd30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155E0FF-C494-4C5C-9642-467F31C998AC}"/>
</file>

<file path=customXml/itemProps2.xml><?xml version="1.0" encoding="utf-8"?>
<ds:datastoreItem xmlns:ds="http://schemas.openxmlformats.org/officeDocument/2006/customXml" ds:itemID="{3721128B-F575-46AA-961A-407648EE1479}"/>
</file>

<file path=customXml/itemProps3.xml><?xml version="1.0" encoding="utf-8"?>
<ds:datastoreItem xmlns:ds="http://schemas.openxmlformats.org/officeDocument/2006/customXml" ds:itemID="{68FFAA98-7A8D-40A2-B44C-EA31EDA4946F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Wisp</vt:lpstr>
      <vt:lpstr>Clustering</vt:lpstr>
      <vt:lpstr>Aprendizado Não-Supervisionado</vt:lpstr>
      <vt:lpstr>Aprendizado Não-Supervisionado</vt:lpstr>
      <vt:lpstr>Aprendizado Não-Supervisionado</vt:lpstr>
      <vt:lpstr>Tipos de Clustering</vt:lpstr>
      <vt:lpstr>Tipos de Clustering</vt:lpstr>
      <vt:lpstr>Tipos de Clustering</vt:lpstr>
      <vt:lpstr>Tipos de Clustering</vt:lpstr>
      <vt:lpstr>K-Means</vt:lpstr>
      <vt:lpstr>K-Means</vt:lpstr>
      <vt:lpstr>K-Means</vt:lpstr>
      <vt:lpstr>K-Means</vt:lpstr>
      <vt:lpstr>K-Means</vt:lpstr>
      <vt:lpstr>K-Means</vt:lpstr>
      <vt:lpstr>K-Means</vt:lpstr>
      <vt:lpstr>Formas de validar Precisão  Método da Silhueta</vt:lpstr>
      <vt:lpstr>Formas de validar Precisão  Método da Silhueta</vt:lpstr>
      <vt:lpstr>Método da Silhueta</vt:lpstr>
      <vt:lpstr>Método da Silhueta</vt:lpstr>
      <vt:lpstr>Método da Silhueta</vt:lpstr>
      <vt:lpstr>Método Calinski-Harabasz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130</cp:revision>
  <dcterms:created xsi:type="dcterms:W3CDTF">2024-03-15T12:38:52Z</dcterms:created>
  <dcterms:modified xsi:type="dcterms:W3CDTF">2024-03-15T16:48:36Z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0x010100241B6D1194BC754CB44A90C521171B1A</vt:lpwstr>
  </property>
</Properties>
</file>