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3" r:id="rId9"/>
    <p:sldId id="264" r:id="rId10"/>
    <p:sldId id="261" r:id="rId11"/>
    <p:sldId id="265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C7C0C-896C-1E08-5208-FBD6BDAAFA77}" v="437" dt="2024-02-22T22:04:44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Cinquetti Moreira" userId="S::lucas.cinquetti@ges.inatel.br::890767fd-182f-4d24-b19c-7838e51d39b3" providerId="AD" clId="Web-{274C7C0C-896C-1E08-5208-FBD6BDAAFA77}"/>
    <pc:docChg chg="addSld modSld addMainMaster delMainMaster">
      <pc:chgData name="Lucas Cinquetti Moreira" userId="S::lucas.cinquetti@ges.inatel.br::890767fd-182f-4d24-b19c-7838e51d39b3" providerId="AD" clId="Web-{274C7C0C-896C-1E08-5208-FBD6BDAAFA77}" dt="2024-02-22T22:04:44.880" v="412" actId="14100"/>
      <pc:docMkLst>
        <pc:docMk/>
      </pc:docMkLst>
      <pc:sldChg chg="addSp delSp modSp mod setBg modClrScheme setClrOvrMap delDesignElem chgLayout">
        <pc:chgData name="Lucas Cinquetti Moreira" userId="S::lucas.cinquetti@ges.inatel.br::890767fd-182f-4d24-b19c-7838e51d39b3" providerId="AD" clId="Web-{274C7C0C-896C-1E08-5208-FBD6BDAAFA77}" dt="2024-02-22T18:26:25.607" v="25"/>
        <pc:sldMkLst>
          <pc:docMk/>
          <pc:sldMk cId="2210866551" sldId="256"/>
        </pc:sldMkLst>
        <pc:spChg chg="mod ord">
          <ac:chgData name="Lucas Cinquetti Moreira" userId="S::lucas.cinquetti@ges.inatel.br::890767fd-182f-4d24-b19c-7838e51d39b3" providerId="AD" clId="Web-{274C7C0C-896C-1E08-5208-FBD6BDAAFA77}" dt="2024-02-22T18:26:25.607" v="25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Lucas Cinquetti Moreira" userId="S::lucas.cinquetti@ges.inatel.br::890767fd-182f-4d24-b19c-7838e51d39b3" providerId="AD" clId="Web-{274C7C0C-896C-1E08-5208-FBD6BDAAFA77}" dt="2024-02-22T18:26:25.607" v="25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Lucas Cinquetti Moreira" userId="S::lucas.cinquetti@ges.inatel.br::890767fd-182f-4d24-b19c-7838e51d39b3" providerId="AD" clId="Web-{274C7C0C-896C-1E08-5208-FBD6BDAAFA77}" dt="2024-02-22T18:25:41.433" v="22"/>
          <ac:spMkLst>
            <pc:docMk/>
            <pc:sldMk cId="2210866551" sldId="256"/>
            <ac:spMk id="8" creationId="{7E134C76-7FB4-4BB7-9322-DD8A4B179ACD}"/>
          </ac:spMkLst>
        </pc:spChg>
        <pc:spChg chg="add del">
          <ac:chgData name="Lucas Cinquetti Moreira" userId="S::lucas.cinquetti@ges.inatel.br::890767fd-182f-4d24-b19c-7838e51d39b3" providerId="AD" clId="Web-{274C7C0C-896C-1E08-5208-FBD6BDAAFA77}" dt="2024-02-22T18:25:41.433" v="22"/>
          <ac:spMkLst>
            <pc:docMk/>
            <pc:sldMk cId="2210866551" sldId="256"/>
            <ac:spMk id="10" creationId="{C0C57804-4F33-4D85-AA3E-DA0F214BBD91}"/>
          </ac:spMkLst>
        </pc:spChg>
      </pc:sldChg>
      <pc:sldChg chg="modSp new mod modClrScheme chgLayout">
        <pc:chgData name="Lucas Cinquetti Moreira" userId="S::lucas.cinquetti@ges.inatel.br::890767fd-182f-4d24-b19c-7838e51d39b3" providerId="AD" clId="Web-{274C7C0C-896C-1E08-5208-FBD6BDAAFA77}" dt="2024-02-22T18:28:05.531" v="46" actId="20577"/>
        <pc:sldMkLst>
          <pc:docMk/>
          <pc:sldMk cId="353274194" sldId="257"/>
        </pc:sldMkLst>
        <pc:spChg chg="mod ord">
          <ac:chgData name="Lucas Cinquetti Moreira" userId="S::lucas.cinquetti@ges.inatel.br::890767fd-182f-4d24-b19c-7838e51d39b3" providerId="AD" clId="Web-{274C7C0C-896C-1E08-5208-FBD6BDAAFA77}" dt="2024-02-22T18:26:53.654" v="34" actId="20577"/>
          <ac:spMkLst>
            <pc:docMk/>
            <pc:sldMk cId="353274194" sldId="257"/>
            <ac:spMk id="2" creationId="{057E76F8-7DE1-5645-EF0C-5F5219C3AEE8}"/>
          </ac:spMkLst>
        </pc:spChg>
        <pc:spChg chg="mod ord">
          <ac:chgData name="Lucas Cinquetti Moreira" userId="S::lucas.cinquetti@ges.inatel.br::890767fd-182f-4d24-b19c-7838e51d39b3" providerId="AD" clId="Web-{274C7C0C-896C-1E08-5208-FBD6BDAAFA77}" dt="2024-02-22T18:28:05.531" v="46" actId="20577"/>
          <ac:spMkLst>
            <pc:docMk/>
            <pc:sldMk cId="353274194" sldId="257"/>
            <ac:spMk id="3" creationId="{9C805BCB-B00C-527D-8126-4ABC47C28372}"/>
          </ac:spMkLst>
        </pc:spChg>
      </pc:sldChg>
      <pc:sldChg chg="addSp delSp modSp new">
        <pc:chgData name="Lucas Cinquetti Moreira" userId="S::lucas.cinquetti@ges.inatel.br::890767fd-182f-4d24-b19c-7838e51d39b3" providerId="AD" clId="Web-{274C7C0C-896C-1E08-5208-FBD6BDAAFA77}" dt="2024-02-22T18:31:33.568" v="60" actId="1076"/>
        <pc:sldMkLst>
          <pc:docMk/>
          <pc:sldMk cId="276350994" sldId="258"/>
        </pc:sldMkLst>
        <pc:spChg chg="del">
          <ac:chgData name="Lucas Cinquetti Moreira" userId="S::lucas.cinquetti@ges.inatel.br::890767fd-182f-4d24-b19c-7838e51d39b3" providerId="AD" clId="Web-{274C7C0C-896C-1E08-5208-FBD6BDAAFA77}" dt="2024-02-22T18:30:27.848" v="48"/>
          <ac:spMkLst>
            <pc:docMk/>
            <pc:sldMk cId="276350994" sldId="258"/>
            <ac:spMk id="3" creationId="{9BD8B029-3340-408A-BD42-D6B6F779E726}"/>
          </ac:spMkLst>
        </pc:spChg>
        <pc:picChg chg="add mod ord">
          <ac:chgData name="Lucas Cinquetti Moreira" userId="S::lucas.cinquetti@ges.inatel.br::890767fd-182f-4d24-b19c-7838e51d39b3" providerId="AD" clId="Web-{274C7C0C-896C-1E08-5208-FBD6BDAAFA77}" dt="2024-02-22T18:30:43.442" v="53" actId="1076"/>
          <ac:picMkLst>
            <pc:docMk/>
            <pc:sldMk cId="276350994" sldId="258"/>
            <ac:picMk id="4" creationId="{DC864A07-3715-514E-4243-180501BFC36D}"/>
          </ac:picMkLst>
        </pc:picChg>
        <pc:picChg chg="add mod">
          <ac:chgData name="Lucas Cinquetti Moreira" userId="S::lucas.cinquetti@ges.inatel.br::890767fd-182f-4d24-b19c-7838e51d39b3" providerId="AD" clId="Web-{274C7C0C-896C-1E08-5208-FBD6BDAAFA77}" dt="2024-02-22T18:31:33.568" v="60" actId="1076"/>
          <ac:picMkLst>
            <pc:docMk/>
            <pc:sldMk cId="276350994" sldId="258"/>
            <ac:picMk id="5" creationId="{EED04F9C-0C42-952C-C6D9-06B28CC8866E}"/>
          </ac:picMkLst>
        </pc:picChg>
        <pc:picChg chg="add mod">
          <ac:chgData name="Lucas Cinquetti Moreira" userId="S::lucas.cinquetti@ges.inatel.br::890767fd-182f-4d24-b19c-7838e51d39b3" providerId="AD" clId="Web-{274C7C0C-896C-1E08-5208-FBD6BDAAFA77}" dt="2024-02-22T18:31:12.490" v="57" actId="1076"/>
          <ac:picMkLst>
            <pc:docMk/>
            <pc:sldMk cId="276350994" sldId="258"/>
            <ac:picMk id="6" creationId="{DEDA0692-483D-69B9-E92D-BAA1D5F65859}"/>
          </ac:picMkLst>
        </pc:picChg>
        <pc:picChg chg="add mod">
          <ac:chgData name="Lucas Cinquetti Moreira" userId="S::lucas.cinquetti@ges.inatel.br::890767fd-182f-4d24-b19c-7838e51d39b3" providerId="AD" clId="Web-{274C7C0C-896C-1E08-5208-FBD6BDAAFA77}" dt="2024-02-22T18:31:25.115" v="59" actId="1076"/>
          <ac:picMkLst>
            <pc:docMk/>
            <pc:sldMk cId="276350994" sldId="258"/>
            <ac:picMk id="7" creationId="{70D4FFE0-5BCC-B52A-EC93-1E7F4B00EE40}"/>
          </ac:picMkLst>
        </pc:picChg>
      </pc:sldChg>
      <pc:sldChg chg="modSp new">
        <pc:chgData name="Lucas Cinquetti Moreira" userId="S::lucas.cinquetti@ges.inatel.br::890767fd-182f-4d24-b19c-7838e51d39b3" providerId="AD" clId="Web-{274C7C0C-896C-1E08-5208-FBD6BDAAFA77}" dt="2024-02-22T19:01:42.578" v="132" actId="20577"/>
        <pc:sldMkLst>
          <pc:docMk/>
          <pc:sldMk cId="3800526516" sldId="259"/>
        </pc:sldMkLst>
        <pc:spChg chg="mod">
          <ac:chgData name="Lucas Cinquetti Moreira" userId="S::lucas.cinquetti@ges.inatel.br::890767fd-182f-4d24-b19c-7838e51d39b3" providerId="AD" clId="Web-{274C7C0C-896C-1E08-5208-FBD6BDAAFA77}" dt="2024-02-22T19:00:10.340" v="80" actId="1076"/>
          <ac:spMkLst>
            <pc:docMk/>
            <pc:sldMk cId="3800526516" sldId="259"/>
            <ac:spMk id="2" creationId="{F62057F6-CB85-6DF2-DE58-B5B4202CC9CE}"/>
          </ac:spMkLst>
        </pc:spChg>
        <pc:spChg chg="mod">
          <ac:chgData name="Lucas Cinquetti Moreira" userId="S::lucas.cinquetti@ges.inatel.br::890767fd-182f-4d24-b19c-7838e51d39b3" providerId="AD" clId="Web-{274C7C0C-896C-1E08-5208-FBD6BDAAFA77}" dt="2024-02-22T19:01:42.578" v="132" actId="20577"/>
          <ac:spMkLst>
            <pc:docMk/>
            <pc:sldMk cId="3800526516" sldId="259"/>
            <ac:spMk id="3" creationId="{3A10D16F-F0D9-218A-F028-DC7CD5200F3B}"/>
          </ac:spMkLst>
        </pc:spChg>
      </pc:sldChg>
      <pc:sldChg chg="addSp delSp modSp new">
        <pc:chgData name="Lucas Cinquetti Moreira" userId="S::lucas.cinquetti@ges.inatel.br::890767fd-182f-4d24-b19c-7838e51d39b3" providerId="AD" clId="Web-{274C7C0C-896C-1E08-5208-FBD6BDAAFA77}" dt="2024-02-22T19:53:37.880" v="195" actId="14100"/>
        <pc:sldMkLst>
          <pc:docMk/>
          <pc:sldMk cId="1568074461" sldId="260"/>
        </pc:sldMkLst>
        <pc:spChg chg="mod">
          <ac:chgData name="Lucas Cinquetti Moreira" userId="S::lucas.cinquetti@ges.inatel.br::890767fd-182f-4d24-b19c-7838e51d39b3" providerId="AD" clId="Web-{274C7C0C-896C-1E08-5208-FBD6BDAAFA77}" dt="2024-02-22T19:50:23.437" v="151" actId="20577"/>
          <ac:spMkLst>
            <pc:docMk/>
            <pc:sldMk cId="1568074461" sldId="260"/>
            <ac:spMk id="2" creationId="{91F106AA-59BF-34AA-7A1B-14FF1A0EEE74}"/>
          </ac:spMkLst>
        </pc:spChg>
        <pc:spChg chg="mod">
          <ac:chgData name="Lucas Cinquetti Moreira" userId="S::lucas.cinquetti@ges.inatel.br::890767fd-182f-4d24-b19c-7838e51d39b3" providerId="AD" clId="Web-{274C7C0C-896C-1E08-5208-FBD6BDAAFA77}" dt="2024-02-22T19:53:35.114" v="194" actId="20577"/>
          <ac:spMkLst>
            <pc:docMk/>
            <pc:sldMk cId="1568074461" sldId="260"/>
            <ac:spMk id="3" creationId="{7B99B8F0-FA8D-7051-BFB8-BEA6B4CE3AC0}"/>
          </ac:spMkLst>
        </pc:spChg>
        <pc:picChg chg="add del mod">
          <ac:chgData name="Lucas Cinquetti Moreira" userId="S::lucas.cinquetti@ges.inatel.br::890767fd-182f-4d24-b19c-7838e51d39b3" providerId="AD" clId="Web-{274C7C0C-896C-1E08-5208-FBD6BDAAFA77}" dt="2024-02-22T19:51:48.189" v="184"/>
          <ac:picMkLst>
            <pc:docMk/>
            <pc:sldMk cId="1568074461" sldId="260"/>
            <ac:picMk id="4" creationId="{57D7B2FB-5A2F-6F5B-A358-2552E58594DD}"/>
          </ac:picMkLst>
        </pc:picChg>
        <pc:picChg chg="add mod">
          <ac:chgData name="Lucas Cinquetti Moreira" userId="S::lucas.cinquetti@ges.inatel.br::890767fd-182f-4d24-b19c-7838e51d39b3" providerId="AD" clId="Web-{274C7C0C-896C-1E08-5208-FBD6BDAAFA77}" dt="2024-02-22T19:53:37.880" v="195" actId="14100"/>
          <ac:picMkLst>
            <pc:docMk/>
            <pc:sldMk cId="1568074461" sldId="260"/>
            <ac:picMk id="5" creationId="{C89CA7E3-3450-A081-5135-0FDDA030C8C1}"/>
          </ac:picMkLst>
        </pc:picChg>
      </pc:sldChg>
      <pc:sldChg chg="addSp modSp new">
        <pc:chgData name="Lucas Cinquetti Moreira" userId="S::lucas.cinquetti@ges.inatel.br::890767fd-182f-4d24-b19c-7838e51d39b3" providerId="AD" clId="Web-{274C7C0C-896C-1E08-5208-FBD6BDAAFA77}" dt="2024-02-22T19:55:39.133" v="226" actId="14100"/>
        <pc:sldMkLst>
          <pc:docMk/>
          <pc:sldMk cId="3864378394" sldId="261"/>
        </pc:sldMkLst>
        <pc:spChg chg="mod">
          <ac:chgData name="Lucas Cinquetti Moreira" userId="S::lucas.cinquetti@ges.inatel.br::890767fd-182f-4d24-b19c-7838e51d39b3" providerId="AD" clId="Web-{274C7C0C-896C-1E08-5208-FBD6BDAAFA77}" dt="2024-02-22T19:53:55.677" v="204" actId="20577"/>
          <ac:spMkLst>
            <pc:docMk/>
            <pc:sldMk cId="3864378394" sldId="261"/>
            <ac:spMk id="2" creationId="{0E2035DB-BBA2-A14C-74F1-6353B0E2EAB2}"/>
          </ac:spMkLst>
        </pc:spChg>
        <pc:spChg chg="mod">
          <ac:chgData name="Lucas Cinquetti Moreira" userId="S::lucas.cinquetti@ges.inatel.br::890767fd-182f-4d24-b19c-7838e51d39b3" providerId="AD" clId="Web-{274C7C0C-896C-1E08-5208-FBD6BDAAFA77}" dt="2024-02-22T19:54:25.475" v="218" actId="20577"/>
          <ac:spMkLst>
            <pc:docMk/>
            <pc:sldMk cId="3864378394" sldId="261"/>
            <ac:spMk id="3" creationId="{B5AFC86E-2DE7-8920-F19E-0E23C27B900F}"/>
          </ac:spMkLst>
        </pc:spChg>
        <pc:picChg chg="add mod">
          <ac:chgData name="Lucas Cinquetti Moreira" userId="S::lucas.cinquetti@ges.inatel.br::890767fd-182f-4d24-b19c-7838e51d39b3" providerId="AD" clId="Web-{274C7C0C-896C-1E08-5208-FBD6BDAAFA77}" dt="2024-02-22T19:55:39.133" v="226" actId="14100"/>
          <ac:picMkLst>
            <pc:docMk/>
            <pc:sldMk cId="3864378394" sldId="261"/>
            <ac:picMk id="4" creationId="{43D90035-380C-5F10-2061-DA20A1F9BD00}"/>
          </ac:picMkLst>
        </pc:picChg>
      </pc:sldChg>
      <pc:sldChg chg="addSp modSp new">
        <pc:chgData name="Lucas Cinquetti Moreira" userId="S::lucas.cinquetti@ges.inatel.br::890767fd-182f-4d24-b19c-7838e51d39b3" providerId="AD" clId="Web-{274C7C0C-896C-1E08-5208-FBD6BDAAFA77}" dt="2024-02-22T20:09:18.078" v="326" actId="20577"/>
        <pc:sldMkLst>
          <pc:docMk/>
          <pc:sldMk cId="4002050629" sldId="262"/>
        </pc:sldMkLst>
        <pc:spChg chg="mod">
          <ac:chgData name="Lucas Cinquetti Moreira" userId="S::lucas.cinquetti@ges.inatel.br::890767fd-182f-4d24-b19c-7838e51d39b3" providerId="AD" clId="Web-{274C7C0C-896C-1E08-5208-FBD6BDAAFA77}" dt="2024-02-22T19:56:28.244" v="244" actId="20577"/>
          <ac:spMkLst>
            <pc:docMk/>
            <pc:sldMk cId="4002050629" sldId="262"/>
            <ac:spMk id="2" creationId="{DA5CFD7A-7614-4C4B-5211-76EE41FA9340}"/>
          </ac:spMkLst>
        </pc:spChg>
        <pc:spChg chg="mod">
          <ac:chgData name="Lucas Cinquetti Moreira" userId="S::lucas.cinquetti@ges.inatel.br::890767fd-182f-4d24-b19c-7838e51d39b3" providerId="AD" clId="Web-{274C7C0C-896C-1E08-5208-FBD6BDAAFA77}" dt="2024-02-22T20:09:18.078" v="326" actId="20577"/>
          <ac:spMkLst>
            <pc:docMk/>
            <pc:sldMk cId="4002050629" sldId="262"/>
            <ac:spMk id="3" creationId="{82C243D1-7423-9EA6-723B-7F9062338C0D}"/>
          </ac:spMkLst>
        </pc:spChg>
        <pc:picChg chg="add mod">
          <ac:chgData name="Lucas Cinquetti Moreira" userId="S::lucas.cinquetti@ges.inatel.br::890767fd-182f-4d24-b19c-7838e51d39b3" providerId="AD" clId="Web-{274C7C0C-896C-1E08-5208-FBD6BDAAFA77}" dt="2024-02-22T20:08:04.264" v="297" actId="1076"/>
          <ac:picMkLst>
            <pc:docMk/>
            <pc:sldMk cId="4002050629" sldId="262"/>
            <ac:picMk id="4" creationId="{23200FE9-B50B-E866-76B7-1D7A881504C2}"/>
          </ac:picMkLst>
        </pc:picChg>
        <pc:picChg chg="add mod">
          <ac:chgData name="Lucas Cinquetti Moreira" userId="S::lucas.cinquetti@ges.inatel.br::890767fd-182f-4d24-b19c-7838e51d39b3" providerId="AD" clId="Web-{274C7C0C-896C-1E08-5208-FBD6BDAAFA77}" dt="2024-02-22T20:08:02.576" v="296" actId="1076"/>
          <ac:picMkLst>
            <pc:docMk/>
            <pc:sldMk cId="4002050629" sldId="262"/>
            <ac:picMk id="5" creationId="{BFC63A2B-5902-9242-59FA-670CF7D9A963}"/>
          </ac:picMkLst>
        </pc:picChg>
      </pc:sldChg>
      <pc:sldChg chg="addSp delSp modSp new">
        <pc:chgData name="Lucas Cinquetti Moreira" userId="S::lucas.cinquetti@ges.inatel.br::890767fd-182f-4d24-b19c-7838e51d39b3" providerId="AD" clId="Web-{274C7C0C-896C-1E08-5208-FBD6BDAAFA77}" dt="2024-02-22T20:13:27.007" v="337" actId="1076"/>
        <pc:sldMkLst>
          <pc:docMk/>
          <pc:sldMk cId="304684512" sldId="263"/>
        </pc:sldMkLst>
        <pc:spChg chg="mod">
          <ac:chgData name="Lucas Cinquetti Moreira" userId="S::lucas.cinquetti@ges.inatel.br::890767fd-182f-4d24-b19c-7838e51d39b3" providerId="AD" clId="Web-{274C7C0C-896C-1E08-5208-FBD6BDAAFA77}" dt="2024-02-22T20:08:41.577" v="310" actId="20577"/>
          <ac:spMkLst>
            <pc:docMk/>
            <pc:sldMk cId="304684512" sldId="263"/>
            <ac:spMk id="2" creationId="{DDF1B6E2-DA87-AB47-AB20-B31D34872C31}"/>
          </ac:spMkLst>
        </pc:spChg>
        <pc:spChg chg="mod">
          <ac:chgData name="Lucas Cinquetti Moreira" userId="S::lucas.cinquetti@ges.inatel.br::890767fd-182f-4d24-b19c-7838e51d39b3" providerId="AD" clId="Web-{274C7C0C-896C-1E08-5208-FBD6BDAAFA77}" dt="2024-02-22T20:09:13.797" v="324" actId="20577"/>
          <ac:spMkLst>
            <pc:docMk/>
            <pc:sldMk cId="304684512" sldId="263"/>
            <ac:spMk id="3" creationId="{D0ED480D-507B-6868-A6DF-1DA13737332C}"/>
          </ac:spMkLst>
        </pc:spChg>
        <pc:picChg chg="add del mod">
          <ac:chgData name="Lucas Cinquetti Moreira" userId="S::lucas.cinquetti@ges.inatel.br::890767fd-182f-4d24-b19c-7838e51d39b3" providerId="AD" clId="Web-{274C7C0C-896C-1E08-5208-FBD6BDAAFA77}" dt="2024-02-22T20:12:55.131" v="334"/>
          <ac:picMkLst>
            <pc:docMk/>
            <pc:sldMk cId="304684512" sldId="263"/>
            <ac:picMk id="4" creationId="{A9B8FBB7-F0C0-92F6-CCAF-E6F3CF6AF21B}"/>
          </ac:picMkLst>
        </pc:picChg>
        <pc:picChg chg="add mod">
          <ac:chgData name="Lucas Cinquetti Moreira" userId="S::lucas.cinquetti@ges.inatel.br::890767fd-182f-4d24-b19c-7838e51d39b3" providerId="AD" clId="Web-{274C7C0C-896C-1E08-5208-FBD6BDAAFA77}" dt="2024-02-22T20:13:27.007" v="337" actId="1076"/>
          <ac:picMkLst>
            <pc:docMk/>
            <pc:sldMk cId="304684512" sldId="263"/>
            <ac:picMk id="5" creationId="{1641C0EB-B86F-8CA6-1FE9-B87D0F2699D9}"/>
          </ac:picMkLst>
        </pc:picChg>
      </pc:sldChg>
      <pc:sldChg chg="addSp delSp modSp new">
        <pc:chgData name="Lucas Cinquetti Moreira" userId="S::lucas.cinquetti@ges.inatel.br::890767fd-182f-4d24-b19c-7838e51d39b3" providerId="AD" clId="Web-{274C7C0C-896C-1E08-5208-FBD6BDAAFA77}" dt="2024-02-22T20:14:29.540" v="362" actId="1076"/>
        <pc:sldMkLst>
          <pc:docMk/>
          <pc:sldMk cId="1667435256" sldId="264"/>
        </pc:sldMkLst>
        <pc:spChg chg="mod">
          <ac:chgData name="Lucas Cinquetti Moreira" userId="S::lucas.cinquetti@ges.inatel.br::890767fd-182f-4d24-b19c-7838e51d39b3" providerId="AD" clId="Web-{274C7C0C-896C-1E08-5208-FBD6BDAAFA77}" dt="2024-02-22T20:14:26.899" v="361" actId="1076"/>
          <ac:spMkLst>
            <pc:docMk/>
            <pc:sldMk cId="1667435256" sldId="264"/>
            <ac:spMk id="2" creationId="{ABF3657A-EDEF-EB77-FAA9-309E6D928ECB}"/>
          </ac:spMkLst>
        </pc:spChg>
        <pc:spChg chg="del">
          <ac:chgData name="Lucas Cinquetti Moreira" userId="S::lucas.cinquetti@ges.inatel.br::890767fd-182f-4d24-b19c-7838e51d39b3" providerId="AD" clId="Web-{274C7C0C-896C-1E08-5208-FBD6BDAAFA77}" dt="2024-02-22T20:14:11.040" v="355"/>
          <ac:spMkLst>
            <pc:docMk/>
            <pc:sldMk cId="1667435256" sldId="264"/>
            <ac:spMk id="3" creationId="{513CA092-FED5-7272-811A-F822EA96F4D2}"/>
          </ac:spMkLst>
        </pc:spChg>
        <pc:picChg chg="add mod ord">
          <ac:chgData name="Lucas Cinquetti Moreira" userId="S::lucas.cinquetti@ges.inatel.br::890767fd-182f-4d24-b19c-7838e51d39b3" providerId="AD" clId="Web-{274C7C0C-896C-1E08-5208-FBD6BDAAFA77}" dt="2024-02-22T20:14:29.540" v="362" actId="1076"/>
          <ac:picMkLst>
            <pc:docMk/>
            <pc:sldMk cId="1667435256" sldId="264"/>
            <ac:picMk id="4" creationId="{7E75585B-B0F5-9764-5873-CD72F4677C24}"/>
          </ac:picMkLst>
        </pc:picChg>
      </pc:sldChg>
      <pc:sldChg chg="addSp delSp modSp new">
        <pc:chgData name="Lucas Cinquetti Moreira" userId="S::lucas.cinquetti@ges.inatel.br::890767fd-182f-4d24-b19c-7838e51d39b3" providerId="AD" clId="Web-{274C7C0C-896C-1E08-5208-FBD6BDAAFA77}" dt="2024-02-22T22:03:35.238" v="397" actId="1076"/>
        <pc:sldMkLst>
          <pc:docMk/>
          <pc:sldMk cId="3880233696" sldId="265"/>
        </pc:sldMkLst>
        <pc:spChg chg="mod">
          <ac:chgData name="Lucas Cinquetti Moreira" userId="S::lucas.cinquetti@ges.inatel.br::890767fd-182f-4d24-b19c-7838e51d39b3" providerId="AD" clId="Web-{274C7C0C-896C-1E08-5208-FBD6BDAAFA77}" dt="2024-02-22T21:20:03.374" v="373" actId="1076"/>
          <ac:spMkLst>
            <pc:docMk/>
            <pc:sldMk cId="3880233696" sldId="265"/>
            <ac:spMk id="2" creationId="{2D515470-3072-64B7-046B-6EA585C9D5FA}"/>
          </ac:spMkLst>
        </pc:spChg>
        <pc:spChg chg="mod">
          <ac:chgData name="Lucas Cinquetti Moreira" userId="S::lucas.cinquetti@ges.inatel.br::890767fd-182f-4d24-b19c-7838e51d39b3" providerId="AD" clId="Web-{274C7C0C-896C-1E08-5208-FBD6BDAAFA77}" dt="2024-02-22T21:20:42.298" v="385" actId="20577"/>
          <ac:spMkLst>
            <pc:docMk/>
            <pc:sldMk cId="3880233696" sldId="265"/>
            <ac:spMk id="3" creationId="{C641831F-0769-5CF2-3366-ACD908926202}"/>
          </ac:spMkLst>
        </pc:spChg>
        <pc:picChg chg="add del mod">
          <ac:chgData name="Lucas Cinquetti Moreira" userId="S::lucas.cinquetti@ges.inatel.br::890767fd-182f-4d24-b19c-7838e51d39b3" providerId="AD" clId="Web-{274C7C0C-896C-1E08-5208-FBD6BDAAFA77}" dt="2024-02-22T22:03:18.660" v="389"/>
          <ac:picMkLst>
            <pc:docMk/>
            <pc:sldMk cId="3880233696" sldId="265"/>
            <ac:picMk id="4" creationId="{353B3965-6213-8CA6-8673-CD2EA409B927}"/>
          </ac:picMkLst>
        </pc:picChg>
        <pc:picChg chg="add del mod">
          <ac:chgData name="Lucas Cinquetti Moreira" userId="S::lucas.cinquetti@ges.inatel.br::890767fd-182f-4d24-b19c-7838e51d39b3" providerId="AD" clId="Web-{274C7C0C-896C-1E08-5208-FBD6BDAAFA77}" dt="2024-02-22T22:03:16.300" v="388"/>
          <ac:picMkLst>
            <pc:docMk/>
            <pc:sldMk cId="3880233696" sldId="265"/>
            <ac:picMk id="5" creationId="{D48BF670-9A45-40A7-9097-98677EE044F9}"/>
          </ac:picMkLst>
        </pc:picChg>
        <pc:picChg chg="add mod">
          <ac:chgData name="Lucas Cinquetti Moreira" userId="S::lucas.cinquetti@ges.inatel.br::890767fd-182f-4d24-b19c-7838e51d39b3" providerId="AD" clId="Web-{274C7C0C-896C-1E08-5208-FBD6BDAAFA77}" dt="2024-02-22T22:03:35.238" v="397" actId="1076"/>
          <ac:picMkLst>
            <pc:docMk/>
            <pc:sldMk cId="3880233696" sldId="265"/>
            <ac:picMk id="6" creationId="{8A05BCFE-5535-4C7D-E342-F2A15735D0E0}"/>
          </ac:picMkLst>
        </pc:picChg>
      </pc:sldChg>
      <pc:sldChg chg="new">
        <pc:chgData name="Lucas Cinquetti Moreira" userId="S::lucas.cinquetti@ges.inatel.br::890767fd-182f-4d24-b19c-7838e51d39b3" providerId="AD" clId="Web-{274C7C0C-896C-1E08-5208-FBD6BDAAFA77}" dt="2024-02-22T22:03:48.707" v="398"/>
        <pc:sldMkLst>
          <pc:docMk/>
          <pc:sldMk cId="1223133397" sldId="266"/>
        </pc:sldMkLst>
      </pc:sldChg>
      <pc:sldChg chg="addSp delSp modSp new">
        <pc:chgData name="Lucas Cinquetti Moreira" userId="S::lucas.cinquetti@ges.inatel.br::890767fd-182f-4d24-b19c-7838e51d39b3" providerId="AD" clId="Web-{274C7C0C-896C-1E08-5208-FBD6BDAAFA77}" dt="2024-02-22T22:04:44.880" v="412" actId="14100"/>
        <pc:sldMkLst>
          <pc:docMk/>
          <pc:sldMk cId="2519625043" sldId="267"/>
        </pc:sldMkLst>
        <pc:spChg chg="mod">
          <ac:chgData name="Lucas Cinquetti Moreira" userId="S::lucas.cinquetti@ges.inatel.br::890767fd-182f-4d24-b19c-7838e51d39b3" providerId="AD" clId="Web-{274C7C0C-896C-1E08-5208-FBD6BDAAFA77}" dt="2024-02-22T22:04:32.661" v="407" actId="20577"/>
          <ac:spMkLst>
            <pc:docMk/>
            <pc:sldMk cId="2519625043" sldId="267"/>
            <ac:spMk id="2" creationId="{7478A48C-8D96-E32A-4673-53AFD68BB200}"/>
          </ac:spMkLst>
        </pc:spChg>
        <pc:spChg chg="del">
          <ac:chgData name="Lucas Cinquetti Moreira" userId="S::lucas.cinquetti@ges.inatel.br::890767fd-182f-4d24-b19c-7838e51d39b3" providerId="AD" clId="Web-{274C7C0C-896C-1E08-5208-FBD6BDAAFA77}" dt="2024-02-22T22:04:36.130" v="408"/>
          <ac:spMkLst>
            <pc:docMk/>
            <pc:sldMk cId="2519625043" sldId="267"/>
            <ac:spMk id="3" creationId="{718DE058-EF34-5008-1F10-368A592698E8}"/>
          </ac:spMkLst>
        </pc:spChg>
        <pc:picChg chg="add mod ord">
          <ac:chgData name="Lucas Cinquetti Moreira" userId="S::lucas.cinquetti@ges.inatel.br::890767fd-182f-4d24-b19c-7838e51d39b3" providerId="AD" clId="Web-{274C7C0C-896C-1E08-5208-FBD6BDAAFA77}" dt="2024-02-22T22:04:44.880" v="412" actId="14100"/>
          <ac:picMkLst>
            <pc:docMk/>
            <pc:sldMk cId="2519625043" sldId="267"/>
            <ac:picMk id="4" creationId="{8AEC90AF-F9CC-B05B-F902-7ED79DAFF4B1}"/>
          </ac:picMkLst>
        </pc:picChg>
      </pc:sldChg>
      <pc:sldMasterChg chg="del delSldLayout">
        <pc:chgData name="Lucas Cinquetti Moreira" userId="S::lucas.cinquetti@ges.inatel.br::890767fd-182f-4d24-b19c-7838e51d39b3" providerId="AD" clId="Web-{274C7C0C-896C-1E08-5208-FBD6BDAAFA77}" dt="2024-02-22T18:24:22.431" v="0"/>
        <pc:sldMasterMkLst>
          <pc:docMk/>
          <pc:sldMasterMk cId="2675746937" sldId="2147483648"/>
        </pc:sldMasterMkLst>
        <pc:sldLayoutChg chg="del">
          <pc:chgData name="Lucas Cinquetti Moreira" userId="S::lucas.cinquetti@ges.inatel.br::890767fd-182f-4d24-b19c-7838e51d39b3" providerId="AD" clId="Web-{274C7C0C-896C-1E08-5208-FBD6BDAAFA77}" dt="2024-02-22T18:24:22.431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Lucas Cinquetti Moreira" userId="S::lucas.cinquetti@ges.inatel.br::890767fd-182f-4d24-b19c-7838e51d39b3" providerId="AD" clId="Web-{274C7C0C-896C-1E08-5208-FBD6BDAAFA77}" dt="2024-02-22T18:24:22.431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Lucas Cinquetti Moreira" userId="S::lucas.cinquetti@ges.inatel.br::890767fd-182f-4d24-b19c-7838e51d39b3" providerId="AD" clId="Web-{274C7C0C-896C-1E08-5208-FBD6BDAAFA77}" dt="2024-02-22T18:24:22.431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Lucas Cinquetti Moreira" userId="S::lucas.cinquetti@ges.inatel.br::890767fd-182f-4d24-b19c-7838e51d39b3" providerId="AD" clId="Web-{274C7C0C-896C-1E08-5208-FBD6BDAAFA77}" dt="2024-02-22T18:24:22.431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Lucas Cinquetti Moreira" userId="S::lucas.cinquetti@ges.inatel.br::890767fd-182f-4d24-b19c-7838e51d39b3" providerId="AD" clId="Web-{274C7C0C-896C-1E08-5208-FBD6BDAAFA77}" dt="2024-02-22T18:24:22.431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Lucas Cinquetti Moreira" userId="S::lucas.cinquetti@ges.inatel.br::890767fd-182f-4d24-b19c-7838e51d39b3" providerId="AD" clId="Web-{274C7C0C-896C-1E08-5208-FBD6BDAAFA77}" dt="2024-02-22T18:24:22.431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Lucas Cinquetti Moreira" userId="S::lucas.cinquetti@ges.inatel.br::890767fd-182f-4d24-b19c-7838e51d39b3" providerId="AD" clId="Web-{274C7C0C-896C-1E08-5208-FBD6BDAAFA77}" dt="2024-02-22T18:24:22.431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Lucas Cinquetti Moreira" userId="S::lucas.cinquetti@ges.inatel.br::890767fd-182f-4d24-b19c-7838e51d39b3" providerId="AD" clId="Web-{274C7C0C-896C-1E08-5208-FBD6BDAAFA77}" dt="2024-02-22T18:24:22.431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Lucas Cinquetti Moreira" userId="S::lucas.cinquetti@ges.inatel.br::890767fd-182f-4d24-b19c-7838e51d39b3" providerId="AD" clId="Web-{274C7C0C-896C-1E08-5208-FBD6BDAAFA77}" dt="2024-02-22T18:24:22.431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Lucas Cinquetti Moreira" userId="S::lucas.cinquetti@ges.inatel.br::890767fd-182f-4d24-b19c-7838e51d39b3" providerId="AD" clId="Web-{274C7C0C-896C-1E08-5208-FBD6BDAAFA77}" dt="2024-02-22T18:24:22.431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Lucas Cinquetti Moreira" userId="S::lucas.cinquetti@ges.inatel.br::890767fd-182f-4d24-b19c-7838e51d39b3" providerId="AD" clId="Web-{274C7C0C-896C-1E08-5208-FBD6BDAAFA77}" dt="2024-02-22T18:24:22.431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274C7C0C-896C-1E08-5208-FBD6BDAAFA77}" dt="2024-02-22T18:24:26.384" v="1"/>
        <pc:sldMasterMkLst>
          <pc:docMk/>
          <pc:sldMasterMk cId="2471661270" sldId="2147483660"/>
        </pc:sldMasterMkLst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1032165631" sldId="2147483661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4091184288" sldId="2147483662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2676822438" sldId="2147483663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4179283805" sldId="2147483664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2075811359" sldId="2147483665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1115430694" sldId="2147483666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600079268" sldId="2147483667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700544785" sldId="2147483668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1685207026" sldId="2147483669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1505295528" sldId="2147483670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100857337" sldId="2147483671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2923767054" sldId="2147483672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2528332827" sldId="2147483673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130530767" sldId="2147483674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2458464256" sldId="2147483675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1981261968" sldId="2147483676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4:26.384" v="1"/>
          <pc:sldLayoutMkLst>
            <pc:docMk/>
            <pc:sldMasterMk cId="2471661270" sldId="2147483660"/>
            <pc:sldLayoutMk cId="3975498246" sldId="2147483677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274C7C0C-896C-1E08-5208-FBD6BDAAFA77}" dt="2024-02-22T18:25:24.152" v="20"/>
        <pc:sldMasterMkLst>
          <pc:docMk/>
          <pc:sldMasterMk cId="2018814671" sldId="2147483678"/>
        </pc:sldMasterMkLst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3260146869" sldId="2147483679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1649147445" sldId="2147483680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2582603397" sldId="2147483681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3155464424" sldId="2147483682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3607535203" sldId="2147483683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4173498469" sldId="2147483684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2484172883" sldId="2147483685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3073285765" sldId="2147483686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3303607414" sldId="2147483687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3525068198" sldId="2147483688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852305649" sldId="2147483689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83303791" sldId="2147483690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4021301042" sldId="2147483691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4023573954" sldId="2147483692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1735420771" sldId="2147483693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4114197015" sldId="2147483694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24.152" v="20"/>
          <pc:sldLayoutMkLst>
            <pc:docMk/>
            <pc:sldMasterMk cId="2018814671" sldId="2147483678"/>
            <pc:sldLayoutMk cId="270581530" sldId="2147483695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274C7C0C-896C-1E08-5208-FBD6BDAAFA77}" dt="2024-02-22T18:25:41.433" v="22"/>
        <pc:sldMasterMkLst>
          <pc:docMk/>
          <pc:sldMasterMk cId="798470597" sldId="2147483696"/>
        </pc:sldMasterMkLst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881882600" sldId="2147483697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3229513650" sldId="2147483698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3831474720" sldId="2147483699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2691126018" sldId="2147483700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1227540041" sldId="2147483701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2506332870" sldId="2147483702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3615211235" sldId="2147483703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2867077342" sldId="2147483704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3037978206" sldId="2147483705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1238471256" sldId="2147483706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3667656659" sldId="2147483707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10014271" sldId="2147483708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2445094948" sldId="2147483709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3533907758" sldId="2147483710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400776805" sldId="2147483711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3981205216" sldId="2147483712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41.433" v="22"/>
          <pc:sldLayoutMkLst>
            <pc:docMk/>
            <pc:sldMasterMk cId="798470597" sldId="2147483696"/>
            <pc:sldLayoutMk cId="429507325" sldId="2147483713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274C7C0C-896C-1E08-5208-FBD6BDAAFA77}" dt="2024-02-22T18:25:50.793" v="23"/>
        <pc:sldMasterMkLst>
          <pc:docMk/>
          <pc:sldMasterMk cId="2261814438" sldId="2147483714"/>
        </pc:sldMasterMkLst>
        <pc:sldLayoutChg chg="add del mod replId">
          <pc:chgData name="Lucas Cinquetti Moreira" userId="S::lucas.cinquetti@ges.inatel.br::890767fd-182f-4d24-b19c-7838e51d39b3" providerId="AD" clId="Web-{274C7C0C-896C-1E08-5208-FBD6BDAAFA77}" dt="2024-02-22T18:25:50.793" v="23"/>
          <pc:sldLayoutMkLst>
            <pc:docMk/>
            <pc:sldMasterMk cId="2261814438" sldId="2147483714"/>
            <pc:sldLayoutMk cId="2776671332" sldId="2147483715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50.793" v="23"/>
          <pc:sldLayoutMkLst>
            <pc:docMk/>
            <pc:sldMasterMk cId="2261814438" sldId="2147483714"/>
            <pc:sldLayoutMk cId="2408752685" sldId="2147483716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50.793" v="23"/>
          <pc:sldLayoutMkLst>
            <pc:docMk/>
            <pc:sldMasterMk cId="2261814438" sldId="2147483714"/>
            <pc:sldLayoutMk cId="2683617119" sldId="2147483717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50.793" v="23"/>
          <pc:sldLayoutMkLst>
            <pc:docMk/>
            <pc:sldMasterMk cId="2261814438" sldId="2147483714"/>
            <pc:sldLayoutMk cId="822443267" sldId="2147483718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50.793" v="23"/>
          <pc:sldLayoutMkLst>
            <pc:docMk/>
            <pc:sldMasterMk cId="2261814438" sldId="2147483714"/>
            <pc:sldLayoutMk cId="2253245839" sldId="2147483719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50.793" v="23"/>
          <pc:sldLayoutMkLst>
            <pc:docMk/>
            <pc:sldMasterMk cId="2261814438" sldId="2147483714"/>
            <pc:sldLayoutMk cId="2981029284" sldId="2147483720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50.793" v="23"/>
          <pc:sldLayoutMkLst>
            <pc:docMk/>
            <pc:sldMasterMk cId="2261814438" sldId="2147483714"/>
            <pc:sldLayoutMk cId="1733077477" sldId="2147483721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50.793" v="23"/>
          <pc:sldLayoutMkLst>
            <pc:docMk/>
            <pc:sldMasterMk cId="2261814438" sldId="2147483714"/>
            <pc:sldLayoutMk cId="2736757542" sldId="2147483722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50.793" v="23"/>
          <pc:sldLayoutMkLst>
            <pc:docMk/>
            <pc:sldMasterMk cId="2261814438" sldId="2147483714"/>
            <pc:sldLayoutMk cId="231764205" sldId="2147483723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50.793" v="23"/>
          <pc:sldLayoutMkLst>
            <pc:docMk/>
            <pc:sldMasterMk cId="2261814438" sldId="2147483714"/>
            <pc:sldLayoutMk cId="1813315282" sldId="2147483724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5:50.793" v="23"/>
          <pc:sldLayoutMkLst>
            <pc:docMk/>
            <pc:sldMasterMk cId="2261814438" sldId="2147483714"/>
            <pc:sldLayoutMk cId="2772536895" sldId="2147483725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274C7C0C-896C-1E08-5208-FBD6BDAAFA77}" dt="2024-02-22T18:26:20.669" v="24"/>
        <pc:sldMasterMkLst>
          <pc:docMk/>
          <pc:sldMasterMk cId="1843771491" sldId="2147483726"/>
        </pc:sldMasterMkLst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2013069951" sldId="2147483727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2327431551" sldId="2147483728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1976421084" sldId="2147483729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2430176629" sldId="2147483730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4165686370" sldId="2147483731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446114867" sldId="2147483732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697012129" sldId="2147483733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4151060729" sldId="2147483734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892639394" sldId="2147483735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3035752384" sldId="2147483736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2456485612" sldId="2147483737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2975438247" sldId="2147483738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3128275315" sldId="2147483739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3056188732" sldId="2147483740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1479086852" sldId="2147483741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1875948940" sldId="2147483742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0.669" v="24"/>
          <pc:sldLayoutMkLst>
            <pc:docMk/>
            <pc:sldMasterMk cId="1843771491" sldId="2147483726"/>
            <pc:sldLayoutMk cId="1159662348" sldId="2147483743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274C7C0C-896C-1E08-5208-FBD6BDAAFA77}" dt="2024-02-22T18:26:25.607" v="25"/>
        <pc:sldMasterMkLst>
          <pc:docMk/>
          <pc:sldMasterMk cId="2147946548" sldId="2147483744"/>
        </pc:sldMasterMkLst>
        <pc:sldLayoutChg chg="add del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2147946548" sldId="2147483744"/>
            <pc:sldLayoutMk cId="2100694145" sldId="2147483745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2147946548" sldId="2147483744"/>
            <pc:sldLayoutMk cId="1685557383" sldId="2147483746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2147946548" sldId="2147483744"/>
            <pc:sldLayoutMk cId="461513011" sldId="2147483747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2147946548" sldId="2147483744"/>
            <pc:sldLayoutMk cId="2099008881" sldId="2147483748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2147946548" sldId="2147483744"/>
            <pc:sldLayoutMk cId="3147745133" sldId="2147483749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2147946548" sldId="2147483744"/>
            <pc:sldLayoutMk cId="1401336409" sldId="2147483750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2147946548" sldId="2147483744"/>
            <pc:sldLayoutMk cId="3344713655" sldId="2147483751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2147946548" sldId="2147483744"/>
            <pc:sldLayoutMk cId="2661835865" sldId="2147483752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2147946548" sldId="2147483744"/>
            <pc:sldLayoutMk cId="1478418844" sldId="2147483753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2147946548" sldId="2147483744"/>
            <pc:sldLayoutMk cId="1794506841" sldId="2147483754"/>
          </pc:sldLayoutMkLst>
        </pc:sldLayoutChg>
        <pc:sldLayoutChg chg="add del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2147946548" sldId="2147483744"/>
            <pc:sldLayoutMk cId="4227242321" sldId="2147483755"/>
          </pc:sldLayoutMkLst>
        </pc:sldLayoutChg>
      </pc:sldMasterChg>
      <pc:sldMasterChg chg="add addSldLayout modSldLayout">
        <pc:chgData name="Lucas Cinquetti Moreira" userId="S::lucas.cinquetti@ges.inatel.br::890767fd-182f-4d24-b19c-7838e51d39b3" providerId="AD" clId="Web-{274C7C0C-896C-1E08-5208-FBD6BDAAFA77}" dt="2024-02-22T18:26:25.607" v="25"/>
        <pc:sldMasterMkLst>
          <pc:docMk/>
          <pc:sldMasterMk cId="1765942123" sldId="2147483756"/>
        </pc:sldMasterMkLst>
        <pc:sldLayoutChg chg="add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1765942123" sldId="2147483756"/>
            <pc:sldLayoutMk cId="4173048268" sldId="2147483757"/>
          </pc:sldLayoutMkLst>
        </pc:sldLayoutChg>
        <pc:sldLayoutChg chg="add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1765942123" sldId="2147483756"/>
            <pc:sldLayoutMk cId="1708780884" sldId="2147483758"/>
          </pc:sldLayoutMkLst>
        </pc:sldLayoutChg>
        <pc:sldLayoutChg chg="add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1765942123" sldId="2147483756"/>
            <pc:sldLayoutMk cId="697397760" sldId="2147483759"/>
          </pc:sldLayoutMkLst>
        </pc:sldLayoutChg>
        <pc:sldLayoutChg chg="add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1765942123" sldId="2147483756"/>
            <pc:sldLayoutMk cId="2954988434" sldId="2147483760"/>
          </pc:sldLayoutMkLst>
        </pc:sldLayoutChg>
        <pc:sldLayoutChg chg="add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1765942123" sldId="2147483756"/>
            <pc:sldLayoutMk cId="2913470575" sldId="2147483761"/>
          </pc:sldLayoutMkLst>
        </pc:sldLayoutChg>
        <pc:sldLayoutChg chg="add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1765942123" sldId="2147483756"/>
            <pc:sldLayoutMk cId="1568020669" sldId="2147483762"/>
          </pc:sldLayoutMkLst>
        </pc:sldLayoutChg>
        <pc:sldLayoutChg chg="add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1765942123" sldId="2147483756"/>
            <pc:sldLayoutMk cId="2088156398" sldId="2147483763"/>
          </pc:sldLayoutMkLst>
        </pc:sldLayoutChg>
        <pc:sldLayoutChg chg="add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1765942123" sldId="2147483756"/>
            <pc:sldLayoutMk cId="764933275" sldId="2147483764"/>
          </pc:sldLayoutMkLst>
        </pc:sldLayoutChg>
        <pc:sldLayoutChg chg="add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1765942123" sldId="2147483756"/>
            <pc:sldLayoutMk cId="1227624" sldId="2147483765"/>
          </pc:sldLayoutMkLst>
        </pc:sldLayoutChg>
        <pc:sldLayoutChg chg="add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1765942123" sldId="2147483756"/>
            <pc:sldLayoutMk cId="467067234" sldId="2147483766"/>
          </pc:sldLayoutMkLst>
        </pc:sldLayoutChg>
        <pc:sldLayoutChg chg="add mod replId">
          <pc:chgData name="Lucas Cinquetti Moreira" userId="S::lucas.cinquetti@ges.inatel.br::890767fd-182f-4d24-b19c-7838e51d39b3" providerId="AD" clId="Web-{274C7C0C-896C-1E08-5208-FBD6BDAAFA77}" dt="2024-02-22T18:26:25.607" v="25"/>
          <pc:sldLayoutMkLst>
            <pc:docMk/>
            <pc:sldMasterMk cId="1765942123" sldId="2147483756"/>
            <pc:sldLayoutMk cId="2137537120" sldId="214748376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3048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3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8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739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8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7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2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5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3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4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de-DE" sz="6000">
                <a:solidFill>
                  <a:schemeClr val="tx2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Introdução a Machine Learning</a:t>
            </a:r>
            <a:endParaRPr lang="de-DE" sz="600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endParaRPr lang="de-DE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035DB-BBA2-A14C-74F1-6353B0E2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AFC86E-2DE7-8920-F19E-0E23C27B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3200" dirty="0"/>
              <a:t>Aprendizagem Não-Supervisionada</a:t>
            </a:r>
          </a:p>
        </p:txBody>
      </p:sp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43D90035-380C-5F10-2061-DA20A1F9B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64" y="2594557"/>
            <a:ext cx="8966199" cy="36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7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15470-3072-64B7-046B-6EA585C9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25" y="385813"/>
            <a:ext cx="9692640" cy="1325562"/>
          </a:xfrm>
        </p:spPr>
        <p:txBody>
          <a:bodyPr/>
          <a:lstStyle/>
          <a:p>
            <a:pPr algn="ctr"/>
            <a:r>
              <a:rPr lang="pt-BR"/>
              <a:t>Tipos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41831F-0769-5CF2-3366-ACD908926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sz="3200"/>
              <a:t>Agrupamento (</a:t>
            </a:r>
            <a:r>
              <a:rPr lang="pt-BR" sz="3200" err="1"/>
              <a:t>Clustering</a:t>
            </a:r>
            <a:r>
              <a:rPr lang="pt-BR" sz="3200"/>
              <a:t>)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8A05BCFE-5535-4C7D-E342-F2A15735D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8" y="2790825"/>
            <a:ext cx="9299910" cy="358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3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84B70-9581-87F4-AAF2-15322971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8A6BD-30BD-5583-F605-E1F50C51D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13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E76F8-7DE1-5645-EF0C-5F5219C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Machine Learning?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805BCB-B00C-527D-8126-4ABC47C28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507754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latin typeface="Arial"/>
                <a:cs typeface="Arial"/>
              </a:rPr>
              <a:t>"Machine learning" é uma área da inteligência artificial (IA) e da ciência da computação que se concentra no uso de dados e algoritmos para imitar a maneira como os humanos aprendem, melhorando gradualmente sua precisão.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7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6BFF6-0635-B5B6-6021-B93C0693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Logotipo, nome da empresa&#10;&#10;Descrição gerada automaticamente">
            <a:extLst>
              <a:ext uri="{FF2B5EF4-FFF2-40B4-BE49-F238E27FC236}">
                <a16:creationId xmlns:a16="http://schemas.microsoft.com/office/drawing/2014/main" id="{DC864A07-3715-514E-4243-180501BFC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663" y="204995"/>
            <a:ext cx="4521869" cy="3227472"/>
          </a:xfr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EED04F9C-0C42-952C-C6D9-06B28CC8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163" y="272716"/>
            <a:ext cx="2743200" cy="2743200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EDA0692-483D-69B9-E92D-BAA1D5F65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47" y="3501189"/>
            <a:ext cx="2743200" cy="2743200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70D4FFE0-5BCC-B52A-EC93-1E7F4B00E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0742" y="350118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057F6-CB85-6DF2-DE58-B5B4202C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25" y="305602"/>
            <a:ext cx="9692640" cy="1325562"/>
          </a:xfrm>
        </p:spPr>
        <p:txBody>
          <a:bodyPr/>
          <a:lstStyle/>
          <a:p>
            <a:r>
              <a:rPr lang="pt-BR" dirty="0"/>
              <a:t>Como o Machine Learning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0D16F-F0D9-218A-F028-DC7CD5200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25" y="1778668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/>
              <a:t>Processo de Decisão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Função de Erro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Processo de Otimização do Modelo</a:t>
            </a:r>
          </a:p>
        </p:txBody>
      </p:sp>
    </p:spTree>
    <p:extLst>
      <p:ext uri="{BB962C8B-B14F-4D97-AF65-F5344CB8AC3E}">
        <p14:creationId xmlns:p14="http://schemas.microsoft.com/office/powerpoint/2010/main" val="380052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8A48C-8D96-E32A-4673-53AFD68B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Tipos de Aprendizagem</a:t>
            </a:r>
          </a:p>
        </p:txBody>
      </p:sp>
      <p:pic>
        <p:nvPicPr>
          <p:cNvPr id="4" name="Espaço Reservado para Conteúdo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AEC90AF-F9CC-B05B-F902-7ED79DAFF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245" y="2185833"/>
            <a:ext cx="8952633" cy="3683453"/>
          </a:xfrm>
        </p:spPr>
      </p:pic>
    </p:spTree>
    <p:extLst>
      <p:ext uri="{BB962C8B-B14F-4D97-AF65-F5344CB8AC3E}">
        <p14:creationId xmlns:p14="http://schemas.microsoft.com/office/powerpoint/2010/main" val="251962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106AA-59BF-34AA-7A1B-14FF1A0E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319" y="275523"/>
            <a:ext cx="9692640" cy="1325562"/>
          </a:xfrm>
        </p:spPr>
        <p:txBody>
          <a:bodyPr/>
          <a:lstStyle/>
          <a:p>
            <a:pPr algn="ctr"/>
            <a:r>
              <a:rPr lang="pt-BR" dirty="0"/>
              <a:t>Tipos de aprendizagem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9B8F0-FA8D-7051-BFB8-BEA6B4CE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3200" dirty="0"/>
              <a:t>Aprendizagem Supervisionada</a:t>
            </a:r>
            <a:endParaRPr lang="pt-BR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C89CA7E3-3450-A081-5135-0FDDA030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48" y="2658227"/>
            <a:ext cx="8596063" cy="28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CFD7A-7614-4C4B-5211-76EE41FA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Tipos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C243D1-7423-9EA6-723B-7F9062338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Tipos de Aprendizagem Supervisionada</a:t>
            </a:r>
            <a:endParaRPr lang="pt-BR"/>
          </a:p>
          <a:p>
            <a:pPr marL="0" indent="0" algn="ctr">
              <a:buNone/>
            </a:pPr>
            <a:r>
              <a:rPr lang="pt-BR" sz="3200" dirty="0"/>
              <a:t>Classificação</a:t>
            </a:r>
          </a:p>
          <a:p>
            <a:pPr marL="0" indent="0" algn="just">
              <a:buNone/>
            </a:pPr>
            <a:endParaRPr lang="pt-BR" sz="3200" dirty="0"/>
          </a:p>
        </p:txBody>
      </p:sp>
      <p:pic>
        <p:nvPicPr>
          <p:cNvPr id="4" name="Imagem 3" descr="Gato cinza com olhos amarelos&#10;&#10;Descrição gerada automaticamente">
            <a:extLst>
              <a:ext uri="{FF2B5EF4-FFF2-40B4-BE49-F238E27FC236}">
                <a16:creationId xmlns:a16="http://schemas.microsoft.com/office/drawing/2014/main" id="{23200FE9-B50B-E866-76B7-1D7A8815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30" y="3430663"/>
            <a:ext cx="3204648" cy="2398129"/>
          </a:xfrm>
          <a:prstGeom prst="rect">
            <a:avLst/>
          </a:prstGeom>
        </p:spPr>
      </p:pic>
      <p:pic>
        <p:nvPicPr>
          <p:cNvPr id="5" name="Imagem 4" descr="Cachorro deitado na grama&#10;&#10;Descrição gerada automaticamente">
            <a:extLst>
              <a:ext uri="{FF2B5EF4-FFF2-40B4-BE49-F238E27FC236}">
                <a16:creationId xmlns:a16="http://schemas.microsoft.com/office/drawing/2014/main" id="{BFC63A2B-5902-9242-59FA-670CF7D9A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310" y="3434737"/>
            <a:ext cx="3251200" cy="238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5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1B6E2-DA87-AB47-AB20-B31D3487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D480D-507B-6868-A6DF-1DA13737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a typeface="+mn-lt"/>
                <a:cs typeface="+mn-lt"/>
              </a:rPr>
              <a:t>Tipos de Aprendizagem Supervisionada</a:t>
            </a:r>
          </a:p>
          <a:p>
            <a:pPr marL="0" indent="0" algn="ctr">
              <a:buNone/>
            </a:pPr>
            <a:r>
              <a:rPr lang="pt-BR" sz="3200" dirty="0">
                <a:ea typeface="+mn-lt"/>
                <a:cs typeface="+mn-lt"/>
              </a:rPr>
              <a:t>Regressão</a:t>
            </a:r>
          </a:p>
        </p:txBody>
      </p:sp>
      <p:pic>
        <p:nvPicPr>
          <p:cNvPr id="5" name="Imagem 4" descr="Gráfico, Gráfico de bolhas&#10;&#10;Descrição gerada automaticamente">
            <a:extLst>
              <a:ext uri="{FF2B5EF4-FFF2-40B4-BE49-F238E27FC236}">
                <a16:creationId xmlns:a16="http://schemas.microsoft.com/office/drawing/2014/main" id="{1641C0EB-B86F-8CA6-1FE9-B87D0F269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734" y="3205413"/>
            <a:ext cx="425366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3657A-EDEF-EB77-FAA9-309E6D92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08" y="400396"/>
            <a:ext cx="9692640" cy="1325562"/>
          </a:xfrm>
        </p:spPr>
        <p:txBody>
          <a:bodyPr/>
          <a:lstStyle/>
          <a:p>
            <a:pPr algn="ctr"/>
            <a:r>
              <a:rPr lang="pt-BR"/>
              <a:t>Tipos de Aprendizagem</a:t>
            </a:r>
          </a:p>
        </p:txBody>
      </p:sp>
      <p:pic>
        <p:nvPicPr>
          <p:cNvPr id="4" name="Espaço Reservado para Conteúdo 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E75585B-B0F5-9764-5873-CD72F4677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317" y="1977665"/>
            <a:ext cx="7003761" cy="3903518"/>
          </a:xfrm>
        </p:spPr>
      </p:pic>
    </p:spTree>
    <p:extLst>
      <p:ext uri="{BB962C8B-B14F-4D97-AF65-F5344CB8AC3E}">
        <p14:creationId xmlns:p14="http://schemas.microsoft.com/office/powerpoint/2010/main" val="166743525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1B6D1194BC754CB44A90C521171B1A" ma:contentTypeVersion="11" ma:contentTypeDescription="Crie um novo documento." ma:contentTypeScope="" ma:versionID="c0fde8f1943337c63275eaee6d870f1c">
  <xsd:schema xmlns:xsd="http://www.w3.org/2001/XMLSchema" xmlns:xs="http://www.w3.org/2001/XMLSchema" xmlns:p="http://schemas.microsoft.com/office/2006/metadata/properties" xmlns:ns2="0ead77d6-4def-4bf9-84cb-4234f2bcd30a" xmlns:ns3="7312d8bb-64c3-4034-9a0f-dc1f127f40f2" targetNamespace="http://schemas.microsoft.com/office/2006/metadata/properties" ma:root="true" ma:fieldsID="db2cf23ead40141463f37da384a5559d" ns2:_="" ns3:_="">
    <xsd:import namespace="0ead77d6-4def-4bf9-84cb-4234f2bcd30a"/>
    <xsd:import namespace="7312d8bb-64c3-4034-9a0f-dc1f127f40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ad77d6-4def-4bf9-84cb-4234f2bcd30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d1d24b6d-5369-40ba-942b-984191426f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12d8bb-64c3-4034-9a0f-dc1f127f40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b93ae12-f3b4-4cb6-93ec-3ffd52a22f07}" ma:internalName="TaxCatchAll" ma:showField="CatchAllData" ma:web="7312d8bb-64c3-4034-9a0f-dc1f127f40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312d8bb-64c3-4034-9a0f-dc1f127f40f2" xsi:nil="true"/>
    <lcf76f155ced4ddcb4097134ff3c332f xmlns="0ead77d6-4def-4bf9-84cb-4234f2bcd30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F4D6E45-3BB2-4E56-B60F-B203F9A8B287}"/>
</file>

<file path=customXml/itemProps2.xml><?xml version="1.0" encoding="utf-8"?>
<ds:datastoreItem xmlns:ds="http://schemas.openxmlformats.org/officeDocument/2006/customXml" ds:itemID="{530D081F-AF99-456A-96C3-DEE14602C341}"/>
</file>

<file path=customXml/itemProps3.xml><?xml version="1.0" encoding="utf-8"?>
<ds:datastoreItem xmlns:ds="http://schemas.openxmlformats.org/officeDocument/2006/customXml" ds:itemID="{7329DE3B-8D40-4200-BEA3-6E0554EB393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View</vt:lpstr>
      <vt:lpstr>Introdução a Machine Learning</vt:lpstr>
      <vt:lpstr>O que é Machine Learning?</vt:lpstr>
      <vt:lpstr>Apresentação do PowerPoint</vt:lpstr>
      <vt:lpstr>Como o Machine Learning Funciona?</vt:lpstr>
      <vt:lpstr>Tipos de Aprendizagem</vt:lpstr>
      <vt:lpstr>Tipos de aprendizagem</vt:lpstr>
      <vt:lpstr>Tipos de Aprendizagem</vt:lpstr>
      <vt:lpstr>Tipos de Aprendizagem</vt:lpstr>
      <vt:lpstr>Tipos de Aprendizagem</vt:lpstr>
      <vt:lpstr>Tipos de aprendizagem</vt:lpstr>
      <vt:lpstr>Tipos de Aprendizagem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142</cp:revision>
  <dcterms:created xsi:type="dcterms:W3CDTF">2024-02-22T18:20:57Z</dcterms:created>
  <dcterms:modified xsi:type="dcterms:W3CDTF">2024-02-22T22:04:46Z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0x010100241B6D1194BC754CB44A90C521171B1A</vt:lpwstr>
  </property>
</Properties>
</file>