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150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950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123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6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3519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6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762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92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30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742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49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287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11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21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266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68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5B010-A396-4B95-9810-6A4DD96A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>
            <a:normAutofit/>
          </a:bodyPr>
          <a:lstStyle/>
          <a:p>
            <a:r>
              <a:rPr lang="en-US" err="1"/>
              <a:t>Paradigma</a:t>
            </a:r>
            <a:r>
              <a:rPr lang="en-US"/>
              <a:t> </a:t>
            </a:r>
            <a:r>
              <a:rPr lang="en-US" err="1"/>
              <a:t>Imperativo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BDB292-6FF9-48D5-9219-43ACD4A5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r>
              <a:rPr lang="en-US" sz="3600" dirty="0"/>
              <a:t>Basic</a:t>
            </a:r>
          </a:p>
        </p:txBody>
      </p:sp>
      <p:pic>
        <p:nvPicPr>
          <p:cNvPr id="4" name="Picture 3" descr="Neon wave particles on a black background">
            <a:extLst>
              <a:ext uri="{FF2B5EF4-FFF2-40B4-BE49-F238E27FC236}">
                <a16:creationId xmlns:a16="http://schemas.microsoft.com/office/drawing/2014/main" xmlns="" id="{8DD0A049-249D-4ABA-8831-1C7B8175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4" r="28698" b="-1"/>
          <a:stretch/>
        </p:blipFill>
        <p:spPr>
          <a:xfrm>
            <a:off x="6148947" y="913559"/>
            <a:ext cx="4410854" cy="50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2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F3B670-C99B-4F02-A762-AF9E0C3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9B0F4C-3639-49D9-B583-90331B2A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1" dirty="0"/>
          </a:p>
          <a:p>
            <a:r>
              <a:rPr lang="pt-BR" b="1" dirty="0" smtClean="0"/>
              <a:t>1-</a:t>
            </a:r>
            <a:r>
              <a:rPr lang="pt-BR" dirty="0" smtClean="0"/>
              <a:t> Realize </a:t>
            </a:r>
            <a:r>
              <a:rPr lang="pt-BR" dirty="0"/>
              <a:t>qualquer operação matemática envolvendo dois números.</a:t>
            </a:r>
          </a:p>
          <a:p>
            <a:endParaRPr lang="pt-BR" b="1" dirty="0" smtClean="0"/>
          </a:p>
          <a:p>
            <a:r>
              <a:rPr lang="pt-BR" b="1" dirty="0" smtClean="0"/>
              <a:t>2- </a:t>
            </a:r>
            <a:r>
              <a:rPr lang="pt-BR" dirty="0" smtClean="0"/>
              <a:t>Leia </a:t>
            </a:r>
            <a:r>
              <a:rPr lang="pt-BR" dirty="0"/>
              <a:t>e então imprima um número</a:t>
            </a:r>
          </a:p>
          <a:p>
            <a:endParaRPr lang="pt-BR" dirty="0" smtClean="0"/>
          </a:p>
          <a:p>
            <a:r>
              <a:rPr lang="pt-BR" b="1" dirty="0" smtClean="0"/>
              <a:t>3- </a:t>
            </a:r>
            <a:r>
              <a:rPr lang="pt-BR" dirty="0" smtClean="0"/>
              <a:t>Leia </a:t>
            </a:r>
            <a:r>
              <a:rPr lang="pt-BR" dirty="0"/>
              <a:t>2 números e realiza qualquer operação matemática envolvendo eles.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0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D3408A-4910-42FF-96CC-2204B44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Basic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3994466F-A642-4430-A960-69BAE83A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673" y="2160588"/>
            <a:ext cx="6852692" cy="3881437"/>
          </a:xfrm>
        </p:spPr>
      </p:pic>
    </p:spTree>
    <p:extLst>
      <p:ext uri="{BB962C8B-B14F-4D97-AF65-F5344CB8AC3E}">
        <p14:creationId xmlns:p14="http://schemas.microsoft.com/office/powerpoint/2010/main" val="260507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169EB-CD99-428E-8384-5686B99C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88" y="84087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imperativa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de Von Neuman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F48535-58C6-4C2F-85BB-48B5568AD12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17713" y="6345757"/>
            <a:ext cx="227607" cy="1464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Visual search query image">
            <a:extLst>
              <a:ext uri="{FF2B5EF4-FFF2-40B4-BE49-F238E27FC236}">
                <a16:creationId xmlns:a16="http://schemas.microsoft.com/office/drawing/2014/main" xmlns="" id="{C2B1BC39-14D5-440D-9C5C-F140F6EA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82" y="2868651"/>
            <a:ext cx="5372660" cy="30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319CA-A69D-477B-BD58-027C824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Caracter</a:t>
            </a:r>
            <a:r>
              <a:rPr lang="pt-BR" dirty="0" err="1"/>
              <a:t>ísticas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8D5AB5-47CD-47D5-8794-517060D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e </a:t>
            </a:r>
            <a:r>
              <a:rPr lang="en-US" dirty="0" err="1"/>
              <a:t>armazenamento</a:t>
            </a:r>
            <a:r>
              <a:rPr lang="en-US" dirty="0"/>
              <a:t> de dados</a:t>
            </a:r>
          </a:p>
          <a:p>
            <a:r>
              <a:rPr lang="en-US" dirty="0" err="1"/>
              <a:t>Atribuição</a:t>
            </a:r>
            <a:r>
              <a:rPr lang="en-US" dirty="0"/>
              <a:t> e </a:t>
            </a:r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  <a:p>
            <a:r>
              <a:rPr lang="en-US" dirty="0" err="1"/>
              <a:t>Expressões</a:t>
            </a:r>
            <a:endParaRPr lang="en-US" dirty="0"/>
          </a:p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endParaRPr lang="en-US" dirty="0"/>
          </a:p>
          <a:p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repetições</a:t>
            </a:r>
            <a:endParaRPr lang="en-US" dirty="0"/>
          </a:p>
          <a:p>
            <a:r>
              <a:rPr lang="en-US" dirty="0"/>
              <a:t>Turing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(</a:t>
            </a:r>
            <a:r>
              <a:rPr lang="pt-BR" dirty="0" err="1" smtClean="0"/>
              <a:t>Dartmouth</a:t>
            </a:r>
            <a:r>
              <a:rPr lang="pt-BR" dirty="0" smtClean="0"/>
              <a:t> BASIC)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BASIC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acrônimo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para </a:t>
            </a:r>
            <a:r>
              <a:rPr lang="en-US" sz="24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eginner's </a:t>
            </a:r>
            <a:r>
              <a:rPr lang="en-US" sz="24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ll-purpose </a:t>
            </a:r>
            <a:r>
              <a:rPr lang="en-US" sz="24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ymbolic </a:t>
            </a:r>
            <a:r>
              <a:rPr lang="en-US" sz="24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nstruction </a:t>
            </a:r>
            <a:r>
              <a:rPr lang="en-US" sz="24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ode</a:t>
            </a:r>
          </a:p>
          <a:p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Criada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1964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como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uma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alternativa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simples as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outras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imperativas</a:t>
            </a:r>
            <a:r>
              <a:rPr lang="en-US" sz="2400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(</a:t>
            </a:r>
            <a:r>
              <a:rPr lang="pt-BR" dirty="0" err="1" smtClean="0"/>
              <a:t>Dartmouth</a:t>
            </a:r>
            <a:r>
              <a:rPr lang="pt-BR" dirty="0" smtClean="0"/>
              <a:t> BASIC)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Inspirações</a:t>
            </a:r>
            <a:r>
              <a:rPr lang="en-US" dirty="0" smtClean="0"/>
              <a:t> e </a:t>
            </a:r>
            <a:r>
              <a:rPr lang="en-US" dirty="0" err="1" smtClean="0"/>
              <a:t>Inspirados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i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2400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400" i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Surgiram</a:t>
            </a:r>
            <a:r>
              <a:rPr lang="en-US" sz="2400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diversas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versões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dela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ao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longo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dos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anos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incluindo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o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famoso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Visual Basic, VB.net.</a:t>
            </a:r>
            <a:endParaRPr lang="en-US" sz="2400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Família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de </a:t>
            </a:r>
            <a:r>
              <a:rPr lang="en-US" sz="2400" i="1" dirty="0" err="1">
                <a:solidFill>
                  <a:srgbClr val="202122"/>
                </a:solidFill>
                <a:latin typeface="Arial" panose="020B0604020202020204" pitchFamily="34" charset="0"/>
              </a:rPr>
              <a:t>Linguagem</a:t>
            </a:r>
            <a:r>
              <a:rPr lang="en-US" sz="2400" i="1" dirty="0">
                <a:solidFill>
                  <a:srgbClr val="202122"/>
                </a:solidFill>
                <a:latin typeface="Arial" panose="020B0604020202020204" pitchFamily="34" charset="0"/>
              </a:rPr>
              <a:t> BASIC.</a:t>
            </a:r>
          </a:p>
          <a:p>
            <a:endParaRPr lang="en-US" sz="2400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3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05031-12AD-4115-9708-93F324D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BEE84-D1B9-42FD-B7DE-D05FC43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effectLst/>
                <a:latin typeface="Arial" panose="020B0604020202020204" pitchFamily="34" charset="0"/>
              </a:rPr>
              <a:t>Toda linha começa com um comando, podendo conter no seu co</a:t>
            </a:r>
            <a:r>
              <a:rPr lang="pt-BR" sz="2800" dirty="0">
                <a:latin typeface="Arial" panose="020B0604020202020204" pitchFamily="34" charset="0"/>
              </a:rPr>
              <a:t>meço um número para referenciar o comando</a:t>
            </a:r>
          </a:p>
          <a:p>
            <a:r>
              <a:rPr lang="pt-BR" sz="2800" dirty="0">
                <a:latin typeface="Arial" panose="020B0604020202020204" pitchFamily="34" charset="0"/>
              </a:rPr>
              <a:t>- Estes números são utilizados de 10 em 10</a:t>
            </a:r>
          </a:p>
          <a:p>
            <a:r>
              <a:rPr lang="pt-BR" sz="2800" strike="sngStrike" dirty="0">
                <a:solidFill>
                  <a:srgbClr val="FF0000"/>
                </a:solidFill>
                <a:latin typeface="Arial" panose="020B0604020202020204" pitchFamily="34" charset="0"/>
              </a:rPr>
              <a:t>PRINT “OLA MUNDO</a:t>
            </a:r>
            <a:r>
              <a:rPr lang="pt-BR" sz="2800" strike="sngStrike" dirty="0" smtClean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endParaRPr lang="pt-BR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68" y="4703804"/>
            <a:ext cx="4271444" cy="11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EE6EF-B2FA-43A4-897C-6B1A5D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1BA764-CD11-4FE9-8E98-DF0337C9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/>
            </a:r>
            <a:br>
              <a:rPr lang="pt-BR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5" y="1930400"/>
            <a:ext cx="7812431" cy="38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7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F6FEF-9E7E-4282-821B-C1040C5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719" y="1787611"/>
            <a:ext cx="5599898" cy="42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4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EBADE2-988C-4D8E-9BC0-6DA8C574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4560968"/>
            <a:ext cx="7769842" cy="12352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09095"/>
            <a:ext cx="3544887" cy="7664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3124170"/>
            <a:ext cx="4546303" cy="8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3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8D4E2C57F0F4C9AA91D95CC205C6B" ma:contentTypeVersion="3" ma:contentTypeDescription="Create a new document." ma:contentTypeScope="" ma:versionID="ea2087c37ce061fd74f349202df07747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30f5083db275659946a56ff3c9d6b251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FB51C-7F11-42D7-AE2B-3AADC2B740B7}"/>
</file>

<file path=customXml/itemProps2.xml><?xml version="1.0" encoding="utf-8"?>
<ds:datastoreItem xmlns:ds="http://schemas.openxmlformats.org/officeDocument/2006/customXml" ds:itemID="{31BBB681-4B4A-435B-9039-9C188BD997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947D17-C319-487B-B39E-87D7CD54EA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130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Paradigma Imperativo</vt:lpstr>
      <vt:lpstr>             Programação imperativa  Baseado na arquitetura de Von Neuman</vt:lpstr>
      <vt:lpstr>Características</vt:lpstr>
      <vt:lpstr>Basic (Dartmouth BASIC) O que é?</vt:lpstr>
      <vt:lpstr>Basic (Dartmouth BASIC) Inspirações e Inspirados</vt:lpstr>
      <vt:lpstr>Funcionamento</vt:lpstr>
      <vt:lpstr>Funcionamento</vt:lpstr>
      <vt:lpstr>Funcionamento</vt:lpstr>
      <vt:lpstr>Funcionamento</vt:lpstr>
      <vt:lpstr>Exercícios</vt:lpstr>
      <vt:lpstr>Visual Basic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Leo</dc:creator>
  <cp:lastModifiedBy>gabrielss24062@outlook.com</cp:lastModifiedBy>
  <cp:revision>6</cp:revision>
  <dcterms:created xsi:type="dcterms:W3CDTF">2022-02-14T16:49:14Z</dcterms:created>
  <dcterms:modified xsi:type="dcterms:W3CDTF">2023-02-11T22:30:05Z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  <property fmtid="{D5CDD505-2E9C-101B-9397-08002B2CF9AE}" pid="3" name="Order">
    <vt:r8>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